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2" r:id="rId2"/>
    <p:sldMasterId id="2147483709" r:id="rId3"/>
    <p:sldMasterId id="2147483721" r:id="rId4"/>
  </p:sldMasterIdLst>
  <p:notesMasterIdLst>
    <p:notesMasterId r:id="rId50"/>
  </p:notesMasterIdLst>
  <p:handoutMasterIdLst>
    <p:handoutMasterId r:id="rId51"/>
  </p:handoutMasterIdLst>
  <p:sldIdLst>
    <p:sldId id="315" r:id="rId5"/>
    <p:sldId id="316" r:id="rId6"/>
    <p:sldId id="317" r:id="rId7"/>
    <p:sldId id="318" r:id="rId8"/>
    <p:sldId id="319" r:id="rId9"/>
    <p:sldId id="320" r:id="rId10"/>
    <p:sldId id="321" r:id="rId11"/>
    <p:sldId id="356" r:id="rId12"/>
    <p:sldId id="325" r:id="rId13"/>
    <p:sldId id="322" r:id="rId14"/>
    <p:sldId id="357" r:id="rId15"/>
    <p:sldId id="358" r:id="rId16"/>
    <p:sldId id="367" r:id="rId17"/>
    <p:sldId id="323" r:id="rId18"/>
    <p:sldId id="326" r:id="rId19"/>
    <p:sldId id="368" r:id="rId20"/>
    <p:sldId id="327" r:id="rId21"/>
    <p:sldId id="335" r:id="rId22"/>
    <p:sldId id="328" r:id="rId23"/>
    <p:sldId id="329" r:id="rId24"/>
    <p:sldId id="330" r:id="rId25"/>
    <p:sldId id="334" r:id="rId26"/>
    <p:sldId id="332" r:id="rId27"/>
    <p:sldId id="341" r:id="rId28"/>
    <p:sldId id="336" r:id="rId29"/>
    <p:sldId id="337" r:id="rId30"/>
    <p:sldId id="371" r:id="rId31"/>
    <p:sldId id="339" r:id="rId32"/>
    <p:sldId id="340" r:id="rId33"/>
    <p:sldId id="355" r:id="rId34"/>
    <p:sldId id="342" r:id="rId35"/>
    <p:sldId id="343" r:id="rId36"/>
    <p:sldId id="344" r:id="rId37"/>
    <p:sldId id="345" r:id="rId38"/>
    <p:sldId id="353" r:id="rId39"/>
    <p:sldId id="354" r:id="rId40"/>
    <p:sldId id="346" r:id="rId41"/>
    <p:sldId id="347" r:id="rId42"/>
    <p:sldId id="348" r:id="rId43"/>
    <p:sldId id="349" r:id="rId44"/>
    <p:sldId id="350" r:id="rId45"/>
    <p:sldId id="372" r:id="rId46"/>
    <p:sldId id="374" r:id="rId47"/>
    <p:sldId id="375" r:id="rId48"/>
    <p:sldId id="35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Messina"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A68"/>
    <a:srgbClr val="3D4644"/>
    <a:srgbClr val="20245D"/>
    <a:srgbClr val="FDB71B"/>
    <a:srgbClr val="5B141F"/>
    <a:srgbClr val="2024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58" autoAdjust="0"/>
    <p:restoredTop sz="62901" autoAdjust="0"/>
  </p:normalViewPr>
  <p:slideViewPr>
    <p:cSldViewPr snapToGrid="0">
      <p:cViewPr varScale="1">
        <p:scale>
          <a:sx n="38" d="100"/>
          <a:sy n="38" d="100"/>
        </p:scale>
        <p:origin x="1832"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jpeg"/><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5D5E9-2AF7-4223-BD1D-2840C5B7076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BCEAF18B-880D-479D-B234-466498D7BCC2}">
      <dgm:prSet phldrT="[Text]"/>
      <dgm:spPr/>
      <dgm:t>
        <a:bodyPr/>
        <a:lstStyle/>
        <a:p>
          <a:r>
            <a:rPr lang="en-US" dirty="0">
              <a:latin typeface="Franklin Gothic Book" panose="020B0503020102020204" pitchFamily="34" charset="0"/>
            </a:rPr>
            <a:t>Frequency</a:t>
          </a:r>
        </a:p>
      </dgm:t>
    </dgm:pt>
    <dgm:pt modelId="{96FB83C5-60AA-4965-9DE0-C4C06A9FDC9D}" type="parTrans" cxnId="{27F0281E-C552-40CC-8BC8-7786E67A2C88}">
      <dgm:prSet/>
      <dgm:spPr/>
      <dgm:t>
        <a:bodyPr/>
        <a:lstStyle/>
        <a:p>
          <a:endParaRPr lang="en-US"/>
        </a:p>
      </dgm:t>
    </dgm:pt>
    <dgm:pt modelId="{55B9B945-F015-4E85-BB44-CB118C3D96DB}" type="sibTrans" cxnId="{27F0281E-C552-40CC-8BC8-7786E67A2C88}">
      <dgm:prSet/>
      <dgm:spPr/>
      <dgm:t>
        <a:bodyPr/>
        <a:lstStyle/>
        <a:p>
          <a:endParaRPr lang="en-US"/>
        </a:p>
      </dgm:t>
    </dgm:pt>
    <dgm:pt modelId="{801556CD-8623-482A-AD29-F8DF546A0ED5}">
      <dgm:prSet phldrT="[Text]"/>
      <dgm:spPr/>
      <dgm:t>
        <a:bodyPr/>
        <a:lstStyle/>
        <a:p>
          <a:r>
            <a:rPr lang="en-US" dirty="0">
              <a:latin typeface="Franklin Gothic Book" panose="020B0503020102020204" pitchFamily="34" charset="0"/>
            </a:rPr>
            <a:t>How often</a:t>
          </a:r>
        </a:p>
      </dgm:t>
    </dgm:pt>
    <dgm:pt modelId="{8D161DF9-43CC-442B-B8CE-600F1BF32167}" type="parTrans" cxnId="{6108569C-5CAA-4129-B43C-7777091383FA}">
      <dgm:prSet/>
      <dgm:spPr/>
      <dgm:t>
        <a:bodyPr/>
        <a:lstStyle/>
        <a:p>
          <a:endParaRPr lang="en-US"/>
        </a:p>
      </dgm:t>
    </dgm:pt>
    <dgm:pt modelId="{4668F246-BD9C-4E6F-9414-7492482D7BB7}" type="sibTrans" cxnId="{6108569C-5CAA-4129-B43C-7777091383FA}">
      <dgm:prSet/>
      <dgm:spPr/>
      <dgm:t>
        <a:bodyPr/>
        <a:lstStyle/>
        <a:p>
          <a:endParaRPr lang="en-US"/>
        </a:p>
      </dgm:t>
    </dgm:pt>
    <dgm:pt modelId="{C6DE2346-A898-4B86-B75E-4C3628BC0FEB}">
      <dgm:prSet phldrT="[Text]"/>
      <dgm:spPr/>
      <dgm:t>
        <a:bodyPr/>
        <a:lstStyle/>
        <a:p>
          <a:r>
            <a:rPr lang="en-US" dirty="0"/>
            <a:t>Intensity</a:t>
          </a:r>
        </a:p>
      </dgm:t>
    </dgm:pt>
    <dgm:pt modelId="{3D96A3A3-ACBA-4BCA-AEFC-20519F922967}" type="parTrans" cxnId="{5462DBD0-9F4B-42B0-A637-88D39BDECDA2}">
      <dgm:prSet/>
      <dgm:spPr/>
      <dgm:t>
        <a:bodyPr/>
        <a:lstStyle/>
        <a:p>
          <a:endParaRPr lang="en-US"/>
        </a:p>
      </dgm:t>
    </dgm:pt>
    <dgm:pt modelId="{C161BEDD-76D3-45C4-B3D8-A7B0872895FE}" type="sibTrans" cxnId="{5462DBD0-9F4B-42B0-A637-88D39BDECDA2}">
      <dgm:prSet/>
      <dgm:spPr/>
      <dgm:t>
        <a:bodyPr/>
        <a:lstStyle/>
        <a:p>
          <a:endParaRPr lang="en-US"/>
        </a:p>
      </dgm:t>
    </dgm:pt>
    <dgm:pt modelId="{CB60DBFA-20E4-48D9-8781-D6E17BE0E68F}">
      <dgm:prSet phldrT="[Text]"/>
      <dgm:spPr/>
      <dgm:t>
        <a:bodyPr/>
        <a:lstStyle/>
        <a:p>
          <a:r>
            <a:rPr lang="en-US" dirty="0"/>
            <a:t>How hard</a:t>
          </a:r>
        </a:p>
      </dgm:t>
    </dgm:pt>
    <dgm:pt modelId="{E58BB11F-E155-4A54-8B47-FE34311C648D}" type="parTrans" cxnId="{F1FD15B3-F925-4F33-BFFB-9105816A9040}">
      <dgm:prSet/>
      <dgm:spPr/>
      <dgm:t>
        <a:bodyPr/>
        <a:lstStyle/>
        <a:p>
          <a:endParaRPr lang="en-US"/>
        </a:p>
      </dgm:t>
    </dgm:pt>
    <dgm:pt modelId="{94106E9C-3E00-4BC8-930D-E478BB4D2809}" type="sibTrans" cxnId="{F1FD15B3-F925-4F33-BFFB-9105816A9040}">
      <dgm:prSet/>
      <dgm:spPr/>
      <dgm:t>
        <a:bodyPr/>
        <a:lstStyle/>
        <a:p>
          <a:endParaRPr lang="en-US"/>
        </a:p>
      </dgm:t>
    </dgm:pt>
    <dgm:pt modelId="{3E18D0D4-1F7D-4ECB-9D5B-F9945A823826}">
      <dgm:prSet phldrT="[Text]"/>
      <dgm:spPr/>
      <dgm:t>
        <a:bodyPr/>
        <a:lstStyle/>
        <a:p>
          <a:r>
            <a:rPr lang="en-US" dirty="0">
              <a:latin typeface="Franklin Gothic Book" panose="020B0503020102020204" pitchFamily="34" charset="0"/>
            </a:rPr>
            <a:t>Time</a:t>
          </a:r>
        </a:p>
      </dgm:t>
    </dgm:pt>
    <dgm:pt modelId="{37F10BED-BB76-4872-8CBB-1C237E081D18}" type="parTrans" cxnId="{56A1329C-A3C7-4291-9836-6DD6AA92A3D5}">
      <dgm:prSet/>
      <dgm:spPr/>
      <dgm:t>
        <a:bodyPr/>
        <a:lstStyle/>
        <a:p>
          <a:endParaRPr lang="en-US"/>
        </a:p>
      </dgm:t>
    </dgm:pt>
    <dgm:pt modelId="{497CAED6-578A-4668-ADE6-6A76460E9E46}" type="sibTrans" cxnId="{56A1329C-A3C7-4291-9836-6DD6AA92A3D5}">
      <dgm:prSet/>
      <dgm:spPr/>
      <dgm:t>
        <a:bodyPr/>
        <a:lstStyle/>
        <a:p>
          <a:endParaRPr lang="en-US"/>
        </a:p>
      </dgm:t>
    </dgm:pt>
    <dgm:pt modelId="{234AA34E-9FC9-48C0-B2F7-06F7CF685B9B}">
      <dgm:prSet phldrT="[Text]"/>
      <dgm:spPr/>
      <dgm:t>
        <a:bodyPr/>
        <a:lstStyle/>
        <a:p>
          <a:r>
            <a:rPr lang="en-US" dirty="0">
              <a:latin typeface="Franklin Gothic Book" panose="020B0503020102020204" pitchFamily="34" charset="0"/>
            </a:rPr>
            <a:t>How long</a:t>
          </a:r>
        </a:p>
      </dgm:t>
    </dgm:pt>
    <dgm:pt modelId="{2FCE76CD-EC0A-4B82-BE78-4AA017D566AE}" type="parTrans" cxnId="{EA9B5925-02B6-45C6-896B-D5C06205EC67}">
      <dgm:prSet/>
      <dgm:spPr/>
      <dgm:t>
        <a:bodyPr/>
        <a:lstStyle/>
        <a:p>
          <a:endParaRPr lang="en-US"/>
        </a:p>
      </dgm:t>
    </dgm:pt>
    <dgm:pt modelId="{83AFAC20-7256-455A-BE89-AC2895B956B1}" type="sibTrans" cxnId="{EA9B5925-02B6-45C6-896B-D5C06205EC67}">
      <dgm:prSet/>
      <dgm:spPr/>
      <dgm:t>
        <a:bodyPr/>
        <a:lstStyle/>
        <a:p>
          <a:endParaRPr lang="en-US"/>
        </a:p>
      </dgm:t>
    </dgm:pt>
    <dgm:pt modelId="{68655A52-5ABC-4CA4-AFBB-AD386755B071}">
      <dgm:prSet phldrT="[Text]"/>
      <dgm:spPr/>
      <dgm:t>
        <a:bodyPr/>
        <a:lstStyle/>
        <a:p>
          <a:r>
            <a:rPr lang="en-US" dirty="0">
              <a:latin typeface="Franklin Gothic Book" panose="020B0503020102020204" pitchFamily="34" charset="0"/>
            </a:rPr>
            <a:t>Type</a:t>
          </a:r>
        </a:p>
      </dgm:t>
    </dgm:pt>
    <dgm:pt modelId="{0DCE36D9-1EAE-461F-AE76-345FFEFF29C8}" type="parTrans" cxnId="{703D5664-F793-4FC8-A853-B9BA7DB8C1A8}">
      <dgm:prSet/>
      <dgm:spPr/>
      <dgm:t>
        <a:bodyPr/>
        <a:lstStyle/>
        <a:p>
          <a:endParaRPr lang="en-US"/>
        </a:p>
      </dgm:t>
    </dgm:pt>
    <dgm:pt modelId="{FF0655D3-DF4B-4324-83D7-27695BEB541E}" type="sibTrans" cxnId="{703D5664-F793-4FC8-A853-B9BA7DB8C1A8}">
      <dgm:prSet/>
      <dgm:spPr/>
      <dgm:t>
        <a:bodyPr/>
        <a:lstStyle/>
        <a:p>
          <a:endParaRPr lang="en-US"/>
        </a:p>
      </dgm:t>
    </dgm:pt>
    <dgm:pt modelId="{0A793503-E5A3-4CA2-9414-E90FA4F633E1}">
      <dgm:prSet phldrT="[Text]"/>
      <dgm:spPr/>
      <dgm:t>
        <a:bodyPr/>
        <a:lstStyle/>
        <a:p>
          <a:r>
            <a:rPr lang="en-US" dirty="0">
              <a:latin typeface="Franklin Gothic Book" panose="020B0503020102020204" pitchFamily="34" charset="0"/>
            </a:rPr>
            <a:t>What you do</a:t>
          </a:r>
        </a:p>
      </dgm:t>
    </dgm:pt>
    <dgm:pt modelId="{7A27DBC9-AD68-461D-86D0-60039F2743B8}" type="parTrans" cxnId="{1D6D2E6B-DD15-43FD-9704-B89EEE2E2069}">
      <dgm:prSet/>
      <dgm:spPr/>
      <dgm:t>
        <a:bodyPr/>
        <a:lstStyle/>
        <a:p>
          <a:endParaRPr lang="en-US"/>
        </a:p>
      </dgm:t>
    </dgm:pt>
    <dgm:pt modelId="{7A93AE34-5CE5-4347-82E5-5BE11249D388}" type="sibTrans" cxnId="{1D6D2E6B-DD15-43FD-9704-B89EEE2E2069}">
      <dgm:prSet/>
      <dgm:spPr/>
      <dgm:t>
        <a:bodyPr/>
        <a:lstStyle/>
        <a:p>
          <a:endParaRPr lang="en-US"/>
        </a:p>
      </dgm:t>
    </dgm:pt>
    <dgm:pt modelId="{FBBD61BB-0F4E-4C7B-9A1C-8D27E6E3B999}">
      <dgm:prSet phldrT="[Text]"/>
      <dgm:spPr/>
      <dgm:t>
        <a:bodyPr/>
        <a:lstStyle/>
        <a:p>
          <a:r>
            <a:rPr lang="en-US" dirty="0">
              <a:latin typeface="Franklin Gothic Book" panose="020B0503020102020204" pitchFamily="34" charset="0"/>
            </a:rPr>
            <a:t>Volume</a:t>
          </a:r>
        </a:p>
      </dgm:t>
    </dgm:pt>
    <dgm:pt modelId="{B36DEF2A-B431-4C85-9246-76BAE1BF1FD2}" type="parTrans" cxnId="{7D4FC0FB-4215-42F4-A92E-1ADF6E00C87B}">
      <dgm:prSet/>
      <dgm:spPr/>
      <dgm:t>
        <a:bodyPr/>
        <a:lstStyle/>
        <a:p>
          <a:endParaRPr lang="en-US"/>
        </a:p>
      </dgm:t>
    </dgm:pt>
    <dgm:pt modelId="{FCED166C-2AD4-4878-A122-054E21EAF0B7}" type="sibTrans" cxnId="{7D4FC0FB-4215-42F4-A92E-1ADF6E00C87B}">
      <dgm:prSet/>
      <dgm:spPr/>
      <dgm:t>
        <a:bodyPr/>
        <a:lstStyle/>
        <a:p>
          <a:endParaRPr lang="en-US"/>
        </a:p>
      </dgm:t>
    </dgm:pt>
    <dgm:pt modelId="{5E56A66F-3082-44D6-B5D9-955595994532}">
      <dgm:prSet phldrT="[Text]"/>
      <dgm:spPr/>
      <dgm:t>
        <a:bodyPr/>
        <a:lstStyle/>
        <a:p>
          <a:r>
            <a:rPr lang="en-US" dirty="0">
              <a:latin typeface="Franklin Gothic Book" panose="020B0503020102020204" pitchFamily="34" charset="0"/>
            </a:rPr>
            <a:t>How much</a:t>
          </a:r>
        </a:p>
      </dgm:t>
    </dgm:pt>
    <dgm:pt modelId="{FEBA428D-C0D2-40D9-B227-685D954EBF14}" type="parTrans" cxnId="{22FE31EC-B021-4EAE-B101-27B7270DF9DB}">
      <dgm:prSet/>
      <dgm:spPr/>
      <dgm:t>
        <a:bodyPr/>
        <a:lstStyle/>
        <a:p>
          <a:endParaRPr lang="en-US"/>
        </a:p>
      </dgm:t>
    </dgm:pt>
    <dgm:pt modelId="{893E13C9-DF0A-484E-87F2-21E64FE90365}" type="sibTrans" cxnId="{22FE31EC-B021-4EAE-B101-27B7270DF9DB}">
      <dgm:prSet/>
      <dgm:spPr/>
      <dgm:t>
        <a:bodyPr/>
        <a:lstStyle/>
        <a:p>
          <a:endParaRPr lang="en-US"/>
        </a:p>
      </dgm:t>
    </dgm:pt>
    <dgm:pt modelId="{FDDC15F2-E11C-4CD2-B0D9-EFA160D5D318}">
      <dgm:prSet phldrT="[Text]"/>
      <dgm:spPr/>
      <dgm:t>
        <a:bodyPr/>
        <a:lstStyle/>
        <a:p>
          <a:r>
            <a:rPr lang="en-US" dirty="0">
              <a:latin typeface="Franklin Gothic Book" panose="020B0503020102020204" pitchFamily="34" charset="0"/>
            </a:rPr>
            <a:t>Progression</a:t>
          </a:r>
        </a:p>
      </dgm:t>
    </dgm:pt>
    <dgm:pt modelId="{6A5EC0EC-DD8C-4798-9202-69EADF0388A5}" type="parTrans" cxnId="{2701E0FB-65BF-47BD-AB54-AC87D04546F7}">
      <dgm:prSet/>
      <dgm:spPr/>
      <dgm:t>
        <a:bodyPr/>
        <a:lstStyle/>
        <a:p>
          <a:endParaRPr lang="en-US"/>
        </a:p>
      </dgm:t>
    </dgm:pt>
    <dgm:pt modelId="{F0947141-0252-43F6-BD97-0DEF0900F9A7}" type="sibTrans" cxnId="{2701E0FB-65BF-47BD-AB54-AC87D04546F7}">
      <dgm:prSet/>
      <dgm:spPr/>
      <dgm:t>
        <a:bodyPr/>
        <a:lstStyle/>
        <a:p>
          <a:endParaRPr lang="en-US"/>
        </a:p>
      </dgm:t>
    </dgm:pt>
    <dgm:pt modelId="{666F19DD-74D3-4B04-A151-3FF87AADB622}">
      <dgm:prSet phldrT="[Text]"/>
      <dgm:spPr/>
      <dgm:t>
        <a:bodyPr/>
        <a:lstStyle/>
        <a:p>
          <a:r>
            <a:rPr lang="en-US" dirty="0">
              <a:latin typeface="Franklin Gothic Book" panose="020B0503020102020204" pitchFamily="34" charset="0"/>
            </a:rPr>
            <a:t>How you overload</a:t>
          </a:r>
        </a:p>
      </dgm:t>
    </dgm:pt>
    <dgm:pt modelId="{EC4E3D19-B59F-425A-9A5B-9B12EFF88193}" type="parTrans" cxnId="{42B9F3D5-B138-4607-8318-59BE3AD3BCBA}">
      <dgm:prSet/>
      <dgm:spPr/>
      <dgm:t>
        <a:bodyPr/>
        <a:lstStyle/>
        <a:p>
          <a:endParaRPr lang="en-US"/>
        </a:p>
      </dgm:t>
    </dgm:pt>
    <dgm:pt modelId="{4302CF5D-58A7-44D5-86CC-C363D3AB2B14}" type="sibTrans" cxnId="{42B9F3D5-B138-4607-8318-59BE3AD3BCBA}">
      <dgm:prSet/>
      <dgm:spPr/>
      <dgm:t>
        <a:bodyPr/>
        <a:lstStyle/>
        <a:p>
          <a:endParaRPr lang="en-US"/>
        </a:p>
      </dgm:t>
    </dgm:pt>
    <dgm:pt modelId="{0EDC1C30-8BE5-4572-AD18-4B6F1C934919}" type="pres">
      <dgm:prSet presAssocID="{1FC5D5E9-2AF7-4223-BD1D-2840C5B7076B}" presName="Name0" presStyleCnt="0">
        <dgm:presLayoutVars>
          <dgm:dir/>
          <dgm:resizeHandles val="exact"/>
        </dgm:presLayoutVars>
      </dgm:prSet>
      <dgm:spPr/>
    </dgm:pt>
    <dgm:pt modelId="{5273814A-6CFA-4E19-A775-51F12B46FE4C}" type="pres">
      <dgm:prSet presAssocID="{BCEAF18B-880D-479D-B234-466498D7BCC2}" presName="compNode" presStyleCnt="0"/>
      <dgm:spPr/>
    </dgm:pt>
    <dgm:pt modelId="{0F5532A3-C9A0-4B55-811D-6AC4DE936FFB}" type="pres">
      <dgm:prSet presAssocID="{BCEAF18B-880D-479D-B234-466498D7BCC2}" presName="pictRect" presStyleLbl="node1" presStyleIdx="0" presStyleCnt="6"/>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6DE5AD48-BF17-42F7-9D4F-569708D2677A}" type="pres">
      <dgm:prSet presAssocID="{BCEAF18B-880D-479D-B234-466498D7BCC2}" presName="textRect" presStyleLbl="revTx" presStyleIdx="0" presStyleCnt="6">
        <dgm:presLayoutVars>
          <dgm:bulletEnabled val="1"/>
        </dgm:presLayoutVars>
      </dgm:prSet>
      <dgm:spPr/>
    </dgm:pt>
    <dgm:pt modelId="{2A53C49D-E4F7-4D1E-9958-5FD2B4D2560D}" type="pres">
      <dgm:prSet presAssocID="{55B9B945-F015-4E85-BB44-CB118C3D96DB}" presName="sibTrans" presStyleLbl="sibTrans2D1" presStyleIdx="0" presStyleCnt="0"/>
      <dgm:spPr/>
    </dgm:pt>
    <dgm:pt modelId="{2584644F-58B6-4C02-B595-DEE7A99184F6}" type="pres">
      <dgm:prSet presAssocID="{C6DE2346-A898-4B86-B75E-4C3628BC0FEB}" presName="compNode" presStyleCnt="0"/>
      <dgm:spPr/>
    </dgm:pt>
    <dgm:pt modelId="{4DB0FD3A-FD83-4D14-B80C-828004E5F5CE}" type="pres">
      <dgm:prSet presAssocID="{C6DE2346-A898-4B86-B75E-4C3628BC0FEB}" presName="pictRect" presStyleLbl="node1" presStyleIdx="1" presStyleCnt="6"/>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A6480499-056A-4531-B1ED-84DBB92F9F91}" type="pres">
      <dgm:prSet presAssocID="{C6DE2346-A898-4B86-B75E-4C3628BC0FEB}" presName="textRect" presStyleLbl="revTx" presStyleIdx="1" presStyleCnt="6">
        <dgm:presLayoutVars>
          <dgm:bulletEnabled val="1"/>
        </dgm:presLayoutVars>
      </dgm:prSet>
      <dgm:spPr/>
    </dgm:pt>
    <dgm:pt modelId="{BAE1BA77-B078-40B7-A7D1-29771539F3BD}" type="pres">
      <dgm:prSet presAssocID="{C161BEDD-76D3-45C4-B3D8-A7B0872895FE}" presName="sibTrans" presStyleLbl="sibTrans2D1" presStyleIdx="0" presStyleCnt="0"/>
      <dgm:spPr/>
    </dgm:pt>
    <dgm:pt modelId="{34B79B2F-0A67-4718-B0B0-58726B74FB88}" type="pres">
      <dgm:prSet presAssocID="{3E18D0D4-1F7D-4ECB-9D5B-F9945A823826}" presName="compNode" presStyleCnt="0"/>
      <dgm:spPr/>
    </dgm:pt>
    <dgm:pt modelId="{18192F94-2A98-47BB-B3AA-C2D5AA1FE563}" type="pres">
      <dgm:prSet presAssocID="{3E18D0D4-1F7D-4ECB-9D5B-F9945A823826}" presName="pictRect" presStyleLbl="node1" presStyleIdx="2" presStyleCnt="6"/>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1DC38A04-3595-4784-A30B-8E394AE7DA11}" type="pres">
      <dgm:prSet presAssocID="{3E18D0D4-1F7D-4ECB-9D5B-F9945A823826}" presName="textRect" presStyleLbl="revTx" presStyleIdx="2" presStyleCnt="6">
        <dgm:presLayoutVars>
          <dgm:bulletEnabled val="1"/>
        </dgm:presLayoutVars>
      </dgm:prSet>
      <dgm:spPr/>
    </dgm:pt>
    <dgm:pt modelId="{ACBD608E-6BB7-40E5-928C-A87E035F5B55}" type="pres">
      <dgm:prSet presAssocID="{497CAED6-578A-4668-ADE6-6A76460E9E46}" presName="sibTrans" presStyleLbl="sibTrans2D1" presStyleIdx="0" presStyleCnt="0"/>
      <dgm:spPr/>
    </dgm:pt>
    <dgm:pt modelId="{F6A17BC7-7A1C-4024-B074-68DD307650DC}" type="pres">
      <dgm:prSet presAssocID="{68655A52-5ABC-4CA4-AFBB-AD386755B071}" presName="compNode" presStyleCnt="0"/>
      <dgm:spPr/>
    </dgm:pt>
    <dgm:pt modelId="{DAB0FCF7-33DF-4BDD-B127-ABA3A4BFA119}" type="pres">
      <dgm:prSet presAssocID="{68655A52-5ABC-4CA4-AFBB-AD386755B071}" presName="pictRect" presStyleLbl="node1" presStyleIdx="3" presStyleCnt="6"/>
      <dgm:spPr>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2FF6602D-E7FE-4BD4-9BCE-D484B3B35D2A}" type="pres">
      <dgm:prSet presAssocID="{68655A52-5ABC-4CA4-AFBB-AD386755B071}" presName="textRect" presStyleLbl="revTx" presStyleIdx="3" presStyleCnt="6">
        <dgm:presLayoutVars>
          <dgm:bulletEnabled val="1"/>
        </dgm:presLayoutVars>
      </dgm:prSet>
      <dgm:spPr/>
    </dgm:pt>
    <dgm:pt modelId="{34FDD2CF-BCD1-418B-B9CC-E6E600418BCC}" type="pres">
      <dgm:prSet presAssocID="{FF0655D3-DF4B-4324-83D7-27695BEB541E}" presName="sibTrans" presStyleLbl="sibTrans2D1" presStyleIdx="0" presStyleCnt="0"/>
      <dgm:spPr/>
    </dgm:pt>
    <dgm:pt modelId="{0A13327E-7222-405F-AB4F-36B301BB32C7}" type="pres">
      <dgm:prSet presAssocID="{FBBD61BB-0F4E-4C7B-9A1C-8D27E6E3B999}" presName="compNode" presStyleCnt="0"/>
      <dgm:spPr/>
    </dgm:pt>
    <dgm:pt modelId="{BAFB349E-6103-4865-A0DA-44DF7EA66816}" type="pres">
      <dgm:prSet presAssocID="{FBBD61BB-0F4E-4C7B-9A1C-8D27E6E3B999}" presName="pictRect" presStyleLbl="node1" presStyleIdx="4" presStyleCnt="6"/>
      <dgm:spPr>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49C6975B-9254-490A-9E27-36EBAB97045B}" type="pres">
      <dgm:prSet presAssocID="{FBBD61BB-0F4E-4C7B-9A1C-8D27E6E3B999}" presName="textRect" presStyleLbl="revTx" presStyleIdx="4" presStyleCnt="6" custLinFactNeighborX="6283" custLinFactNeighborY="16416">
        <dgm:presLayoutVars>
          <dgm:bulletEnabled val="1"/>
        </dgm:presLayoutVars>
      </dgm:prSet>
      <dgm:spPr/>
    </dgm:pt>
    <dgm:pt modelId="{194B1737-5065-4559-AD7F-6952E195E3BA}" type="pres">
      <dgm:prSet presAssocID="{FCED166C-2AD4-4878-A122-054E21EAF0B7}" presName="sibTrans" presStyleLbl="sibTrans2D1" presStyleIdx="0" presStyleCnt="0"/>
      <dgm:spPr/>
    </dgm:pt>
    <dgm:pt modelId="{E942200D-8DF6-4F03-9939-BDE7DFF87E7C}" type="pres">
      <dgm:prSet presAssocID="{FDDC15F2-E11C-4CD2-B0D9-EFA160D5D318}" presName="compNode" presStyleCnt="0"/>
      <dgm:spPr/>
    </dgm:pt>
    <dgm:pt modelId="{2671FBCB-B4D0-44A6-B960-EFEB46F5915B}" type="pres">
      <dgm:prSet presAssocID="{FDDC15F2-E11C-4CD2-B0D9-EFA160D5D318}" presName="pictRect" presStyleLbl="node1" presStyleIdx="5" presStyleCnt="6"/>
      <dgm:spPr>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5EA15C02-585E-4B99-B786-8BAA5ECE1313}" type="pres">
      <dgm:prSet presAssocID="{FDDC15F2-E11C-4CD2-B0D9-EFA160D5D318}" presName="textRect" presStyleLbl="revTx" presStyleIdx="5" presStyleCnt="6">
        <dgm:presLayoutVars>
          <dgm:bulletEnabled val="1"/>
        </dgm:presLayoutVars>
      </dgm:prSet>
      <dgm:spPr/>
    </dgm:pt>
  </dgm:ptLst>
  <dgm:cxnLst>
    <dgm:cxn modelId="{FCABE609-6E8A-452F-8379-B67C504512F0}" type="presOf" srcId="{FF0655D3-DF4B-4324-83D7-27695BEB541E}" destId="{34FDD2CF-BCD1-418B-B9CC-E6E600418BCC}" srcOrd="0" destOrd="0" presId="urn:microsoft.com/office/officeart/2005/8/layout/pList1"/>
    <dgm:cxn modelId="{91345719-B1B9-49E2-9980-082E53A9A9AE}" type="presOf" srcId="{1FC5D5E9-2AF7-4223-BD1D-2840C5B7076B}" destId="{0EDC1C30-8BE5-4572-AD18-4B6F1C934919}" srcOrd="0" destOrd="0" presId="urn:microsoft.com/office/officeart/2005/8/layout/pList1"/>
    <dgm:cxn modelId="{27F0281E-C552-40CC-8BC8-7786E67A2C88}" srcId="{1FC5D5E9-2AF7-4223-BD1D-2840C5B7076B}" destId="{BCEAF18B-880D-479D-B234-466498D7BCC2}" srcOrd="0" destOrd="0" parTransId="{96FB83C5-60AA-4965-9DE0-C4C06A9FDC9D}" sibTransId="{55B9B945-F015-4E85-BB44-CB118C3D96DB}"/>
    <dgm:cxn modelId="{CA27201F-197B-4366-9EFD-0D5E42D645DD}" type="presOf" srcId="{55B9B945-F015-4E85-BB44-CB118C3D96DB}" destId="{2A53C49D-E4F7-4D1E-9958-5FD2B4D2560D}" srcOrd="0" destOrd="0" presId="urn:microsoft.com/office/officeart/2005/8/layout/pList1"/>
    <dgm:cxn modelId="{EA9B5925-02B6-45C6-896B-D5C06205EC67}" srcId="{3E18D0D4-1F7D-4ECB-9D5B-F9945A823826}" destId="{234AA34E-9FC9-48C0-B2F7-06F7CF685B9B}" srcOrd="0" destOrd="0" parTransId="{2FCE76CD-EC0A-4B82-BE78-4AA017D566AE}" sibTransId="{83AFAC20-7256-455A-BE89-AC2895B956B1}"/>
    <dgm:cxn modelId="{2AEB9834-925C-449A-A3FF-E9E23B526D52}" type="presOf" srcId="{BCEAF18B-880D-479D-B234-466498D7BCC2}" destId="{6DE5AD48-BF17-42F7-9D4F-569708D2677A}" srcOrd="0" destOrd="0" presId="urn:microsoft.com/office/officeart/2005/8/layout/pList1"/>
    <dgm:cxn modelId="{EE110D3E-28ED-4083-A599-EEE997CBEDDF}" type="presOf" srcId="{5E56A66F-3082-44D6-B5D9-955595994532}" destId="{49C6975B-9254-490A-9E27-36EBAB97045B}" srcOrd="0" destOrd="1" presId="urn:microsoft.com/office/officeart/2005/8/layout/pList1"/>
    <dgm:cxn modelId="{AE6C935E-54D0-4448-BED5-52C85DEFEFF6}" type="presOf" srcId="{C161BEDD-76D3-45C4-B3D8-A7B0872895FE}" destId="{BAE1BA77-B078-40B7-A7D1-29771539F3BD}" srcOrd="0" destOrd="0" presId="urn:microsoft.com/office/officeart/2005/8/layout/pList1"/>
    <dgm:cxn modelId="{703D5664-F793-4FC8-A853-B9BA7DB8C1A8}" srcId="{1FC5D5E9-2AF7-4223-BD1D-2840C5B7076B}" destId="{68655A52-5ABC-4CA4-AFBB-AD386755B071}" srcOrd="3" destOrd="0" parTransId="{0DCE36D9-1EAE-461F-AE76-345FFEFF29C8}" sibTransId="{FF0655D3-DF4B-4324-83D7-27695BEB541E}"/>
    <dgm:cxn modelId="{A941136A-8571-41E3-9F8B-B5C932FF1886}" type="presOf" srcId="{0A793503-E5A3-4CA2-9414-E90FA4F633E1}" destId="{2FF6602D-E7FE-4BD4-9BCE-D484B3B35D2A}" srcOrd="0" destOrd="1" presId="urn:microsoft.com/office/officeart/2005/8/layout/pList1"/>
    <dgm:cxn modelId="{1D6D2E6B-DD15-43FD-9704-B89EEE2E2069}" srcId="{68655A52-5ABC-4CA4-AFBB-AD386755B071}" destId="{0A793503-E5A3-4CA2-9414-E90FA4F633E1}" srcOrd="0" destOrd="0" parTransId="{7A27DBC9-AD68-461D-86D0-60039F2743B8}" sibTransId="{7A93AE34-5CE5-4347-82E5-5BE11249D388}"/>
    <dgm:cxn modelId="{3E7CF64F-FDFB-4569-86AF-9267E258605A}" type="presOf" srcId="{68655A52-5ABC-4CA4-AFBB-AD386755B071}" destId="{2FF6602D-E7FE-4BD4-9BCE-D484B3B35D2A}" srcOrd="0" destOrd="0" presId="urn:microsoft.com/office/officeart/2005/8/layout/pList1"/>
    <dgm:cxn modelId="{50215F51-5FFD-4D22-9742-588E8FC7F2F0}" type="presOf" srcId="{666F19DD-74D3-4B04-A151-3FF87AADB622}" destId="{5EA15C02-585E-4B99-B786-8BAA5ECE1313}" srcOrd="0" destOrd="1" presId="urn:microsoft.com/office/officeart/2005/8/layout/pList1"/>
    <dgm:cxn modelId="{52036672-AE28-4034-B13B-74D69D308402}" type="presOf" srcId="{3E18D0D4-1F7D-4ECB-9D5B-F9945A823826}" destId="{1DC38A04-3595-4784-A30B-8E394AE7DA11}" srcOrd="0" destOrd="0" presId="urn:microsoft.com/office/officeart/2005/8/layout/pList1"/>
    <dgm:cxn modelId="{CC1EE653-19C9-42CD-8630-2546EDB779ED}" type="presOf" srcId="{CB60DBFA-20E4-48D9-8781-D6E17BE0E68F}" destId="{A6480499-056A-4531-B1ED-84DBB92F9F91}" srcOrd="0" destOrd="1" presId="urn:microsoft.com/office/officeart/2005/8/layout/pList1"/>
    <dgm:cxn modelId="{CC91F676-D80B-42B3-9F21-53031FC01C1A}" type="presOf" srcId="{801556CD-8623-482A-AD29-F8DF546A0ED5}" destId="{6DE5AD48-BF17-42F7-9D4F-569708D2677A}" srcOrd="0" destOrd="1" presId="urn:microsoft.com/office/officeart/2005/8/layout/pList1"/>
    <dgm:cxn modelId="{6089B488-E5F7-4EDC-A68A-1B4A4F6C6C6D}" type="presOf" srcId="{FDDC15F2-E11C-4CD2-B0D9-EFA160D5D318}" destId="{5EA15C02-585E-4B99-B786-8BAA5ECE1313}" srcOrd="0" destOrd="0" presId="urn:microsoft.com/office/officeart/2005/8/layout/pList1"/>
    <dgm:cxn modelId="{FB77328C-9977-4F20-9377-10BA6F08F98A}" type="presOf" srcId="{FCED166C-2AD4-4878-A122-054E21EAF0B7}" destId="{194B1737-5065-4559-AD7F-6952E195E3BA}" srcOrd="0" destOrd="0" presId="urn:microsoft.com/office/officeart/2005/8/layout/pList1"/>
    <dgm:cxn modelId="{56A1329C-A3C7-4291-9836-6DD6AA92A3D5}" srcId="{1FC5D5E9-2AF7-4223-BD1D-2840C5B7076B}" destId="{3E18D0D4-1F7D-4ECB-9D5B-F9945A823826}" srcOrd="2" destOrd="0" parTransId="{37F10BED-BB76-4872-8CBB-1C237E081D18}" sibTransId="{497CAED6-578A-4668-ADE6-6A76460E9E46}"/>
    <dgm:cxn modelId="{6108569C-5CAA-4129-B43C-7777091383FA}" srcId="{BCEAF18B-880D-479D-B234-466498D7BCC2}" destId="{801556CD-8623-482A-AD29-F8DF546A0ED5}" srcOrd="0" destOrd="0" parTransId="{8D161DF9-43CC-442B-B8CE-600F1BF32167}" sibTransId="{4668F246-BD9C-4E6F-9414-7492482D7BB7}"/>
    <dgm:cxn modelId="{F1FD15B3-F925-4F33-BFFB-9105816A9040}" srcId="{C6DE2346-A898-4B86-B75E-4C3628BC0FEB}" destId="{CB60DBFA-20E4-48D9-8781-D6E17BE0E68F}" srcOrd="0" destOrd="0" parTransId="{E58BB11F-E155-4A54-8B47-FE34311C648D}" sibTransId="{94106E9C-3E00-4BC8-930D-E478BB4D2809}"/>
    <dgm:cxn modelId="{A1E564BF-22FC-499D-963B-D621DFE648D4}" type="presOf" srcId="{FBBD61BB-0F4E-4C7B-9A1C-8D27E6E3B999}" destId="{49C6975B-9254-490A-9E27-36EBAB97045B}" srcOrd="0" destOrd="0" presId="urn:microsoft.com/office/officeart/2005/8/layout/pList1"/>
    <dgm:cxn modelId="{5462DBD0-9F4B-42B0-A637-88D39BDECDA2}" srcId="{1FC5D5E9-2AF7-4223-BD1D-2840C5B7076B}" destId="{C6DE2346-A898-4B86-B75E-4C3628BC0FEB}" srcOrd="1" destOrd="0" parTransId="{3D96A3A3-ACBA-4BCA-AEFC-20519F922967}" sibTransId="{C161BEDD-76D3-45C4-B3D8-A7B0872895FE}"/>
    <dgm:cxn modelId="{42B9F3D5-B138-4607-8318-59BE3AD3BCBA}" srcId="{FDDC15F2-E11C-4CD2-B0D9-EFA160D5D318}" destId="{666F19DD-74D3-4B04-A151-3FF87AADB622}" srcOrd="0" destOrd="0" parTransId="{EC4E3D19-B59F-425A-9A5B-9B12EFF88193}" sibTransId="{4302CF5D-58A7-44D5-86CC-C363D3AB2B14}"/>
    <dgm:cxn modelId="{DE30AED8-5D7B-4FA1-B068-832351CF99FD}" type="presOf" srcId="{C6DE2346-A898-4B86-B75E-4C3628BC0FEB}" destId="{A6480499-056A-4531-B1ED-84DBB92F9F91}" srcOrd="0" destOrd="0" presId="urn:microsoft.com/office/officeart/2005/8/layout/pList1"/>
    <dgm:cxn modelId="{22FE31EC-B021-4EAE-B101-27B7270DF9DB}" srcId="{FBBD61BB-0F4E-4C7B-9A1C-8D27E6E3B999}" destId="{5E56A66F-3082-44D6-B5D9-955595994532}" srcOrd="0" destOrd="0" parTransId="{FEBA428D-C0D2-40D9-B227-685D954EBF14}" sibTransId="{893E13C9-DF0A-484E-87F2-21E64FE90365}"/>
    <dgm:cxn modelId="{BF97CAF1-DAFE-42A7-B89B-533BEBFB9010}" type="presOf" srcId="{234AA34E-9FC9-48C0-B2F7-06F7CF685B9B}" destId="{1DC38A04-3595-4784-A30B-8E394AE7DA11}" srcOrd="0" destOrd="1" presId="urn:microsoft.com/office/officeart/2005/8/layout/pList1"/>
    <dgm:cxn modelId="{7D4FC0FB-4215-42F4-A92E-1ADF6E00C87B}" srcId="{1FC5D5E9-2AF7-4223-BD1D-2840C5B7076B}" destId="{FBBD61BB-0F4E-4C7B-9A1C-8D27E6E3B999}" srcOrd="4" destOrd="0" parTransId="{B36DEF2A-B431-4C85-9246-76BAE1BF1FD2}" sibTransId="{FCED166C-2AD4-4878-A122-054E21EAF0B7}"/>
    <dgm:cxn modelId="{2701E0FB-65BF-47BD-AB54-AC87D04546F7}" srcId="{1FC5D5E9-2AF7-4223-BD1D-2840C5B7076B}" destId="{FDDC15F2-E11C-4CD2-B0D9-EFA160D5D318}" srcOrd="5" destOrd="0" parTransId="{6A5EC0EC-DD8C-4798-9202-69EADF0388A5}" sibTransId="{F0947141-0252-43F6-BD97-0DEF0900F9A7}"/>
    <dgm:cxn modelId="{A079ACFE-FA6D-4B59-B7DD-283B013693E2}" type="presOf" srcId="{497CAED6-578A-4668-ADE6-6A76460E9E46}" destId="{ACBD608E-6BB7-40E5-928C-A87E035F5B55}" srcOrd="0" destOrd="0" presId="urn:microsoft.com/office/officeart/2005/8/layout/pList1"/>
    <dgm:cxn modelId="{A9C6504C-1B0E-4209-A467-A7AAF147E6DB}" type="presParOf" srcId="{0EDC1C30-8BE5-4572-AD18-4B6F1C934919}" destId="{5273814A-6CFA-4E19-A775-51F12B46FE4C}" srcOrd="0" destOrd="0" presId="urn:microsoft.com/office/officeart/2005/8/layout/pList1"/>
    <dgm:cxn modelId="{71CB4A83-6FBD-4751-8801-E3615AFC2325}" type="presParOf" srcId="{5273814A-6CFA-4E19-A775-51F12B46FE4C}" destId="{0F5532A3-C9A0-4B55-811D-6AC4DE936FFB}" srcOrd="0" destOrd="0" presId="urn:microsoft.com/office/officeart/2005/8/layout/pList1"/>
    <dgm:cxn modelId="{6122BAA5-30C1-4B11-88E8-E77E389C3E73}" type="presParOf" srcId="{5273814A-6CFA-4E19-A775-51F12B46FE4C}" destId="{6DE5AD48-BF17-42F7-9D4F-569708D2677A}" srcOrd="1" destOrd="0" presId="urn:microsoft.com/office/officeart/2005/8/layout/pList1"/>
    <dgm:cxn modelId="{2022845E-7E8F-45D1-A184-B0CA9B738D6B}" type="presParOf" srcId="{0EDC1C30-8BE5-4572-AD18-4B6F1C934919}" destId="{2A53C49D-E4F7-4D1E-9958-5FD2B4D2560D}" srcOrd="1" destOrd="0" presId="urn:microsoft.com/office/officeart/2005/8/layout/pList1"/>
    <dgm:cxn modelId="{4CA636B6-57E7-425E-B758-0025E65A8866}" type="presParOf" srcId="{0EDC1C30-8BE5-4572-AD18-4B6F1C934919}" destId="{2584644F-58B6-4C02-B595-DEE7A99184F6}" srcOrd="2" destOrd="0" presId="urn:microsoft.com/office/officeart/2005/8/layout/pList1"/>
    <dgm:cxn modelId="{BB1A303F-D8B0-4175-8B12-375EBAF631C1}" type="presParOf" srcId="{2584644F-58B6-4C02-B595-DEE7A99184F6}" destId="{4DB0FD3A-FD83-4D14-B80C-828004E5F5CE}" srcOrd="0" destOrd="0" presId="urn:microsoft.com/office/officeart/2005/8/layout/pList1"/>
    <dgm:cxn modelId="{0FDBD7E7-BAA4-4144-B0B4-BFED530CB090}" type="presParOf" srcId="{2584644F-58B6-4C02-B595-DEE7A99184F6}" destId="{A6480499-056A-4531-B1ED-84DBB92F9F91}" srcOrd="1" destOrd="0" presId="urn:microsoft.com/office/officeart/2005/8/layout/pList1"/>
    <dgm:cxn modelId="{718D394C-B5D9-4B2F-A312-841F66FA588E}" type="presParOf" srcId="{0EDC1C30-8BE5-4572-AD18-4B6F1C934919}" destId="{BAE1BA77-B078-40B7-A7D1-29771539F3BD}" srcOrd="3" destOrd="0" presId="urn:microsoft.com/office/officeart/2005/8/layout/pList1"/>
    <dgm:cxn modelId="{A719A557-1285-4AB4-B2E7-AC2F17469BC2}" type="presParOf" srcId="{0EDC1C30-8BE5-4572-AD18-4B6F1C934919}" destId="{34B79B2F-0A67-4718-B0B0-58726B74FB88}" srcOrd="4" destOrd="0" presId="urn:microsoft.com/office/officeart/2005/8/layout/pList1"/>
    <dgm:cxn modelId="{0FF01912-1FA7-453D-8994-409BA7EF9DF4}" type="presParOf" srcId="{34B79B2F-0A67-4718-B0B0-58726B74FB88}" destId="{18192F94-2A98-47BB-B3AA-C2D5AA1FE563}" srcOrd="0" destOrd="0" presId="urn:microsoft.com/office/officeart/2005/8/layout/pList1"/>
    <dgm:cxn modelId="{64C2D396-2B69-40D4-BC66-40543A19B919}" type="presParOf" srcId="{34B79B2F-0A67-4718-B0B0-58726B74FB88}" destId="{1DC38A04-3595-4784-A30B-8E394AE7DA11}" srcOrd="1" destOrd="0" presId="urn:microsoft.com/office/officeart/2005/8/layout/pList1"/>
    <dgm:cxn modelId="{FD810F45-F6E0-46FB-8465-A8F908F57111}" type="presParOf" srcId="{0EDC1C30-8BE5-4572-AD18-4B6F1C934919}" destId="{ACBD608E-6BB7-40E5-928C-A87E035F5B55}" srcOrd="5" destOrd="0" presId="urn:microsoft.com/office/officeart/2005/8/layout/pList1"/>
    <dgm:cxn modelId="{76C1E173-28AC-422D-B8DD-A939B1F0C1C2}" type="presParOf" srcId="{0EDC1C30-8BE5-4572-AD18-4B6F1C934919}" destId="{F6A17BC7-7A1C-4024-B074-68DD307650DC}" srcOrd="6" destOrd="0" presId="urn:microsoft.com/office/officeart/2005/8/layout/pList1"/>
    <dgm:cxn modelId="{9E1745A9-5867-45E6-98CC-A2287EF8C3EE}" type="presParOf" srcId="{F6A17BC7-7A1C-4024-B074-68DD307650DC}" destId="{DAB0FCF7-33DF-4BDD-B127-ABA3A4BFA119}" srcOrd="0" destOrd="0" presId="urn:microsoft.com/office/officeart/2005/8/layout/pList1"/>
    <dgm:cxn modelId="{AB652354-40B5-4EFE-A951-F7C9CC8B02C9}" type="presParOf" srcId="{F6A17BC7-7A1C-4024-B074-68DD307650DC}" destId="{2FF6602D-E7FE-4BD4-9BCE-D484B3B35D2A}" srcOrd="1" destOrd="0" presId="urn:microsoft.com/office/officeart/2005/8/layout/pList1"/>
    <dgm:cxn modelId="{AF1A972B-F4B7-46F0-8DF2-06D21FEBED33}" type="presParOf" srcId="{0EDC1C30-8BE5-4572-AD18-4B6F1C934919}" destId="{34FDD2CF-BCD1-418B-B9CC-E6E600418BCC}" srcOrd="7" destOrd="0" presId="urn:microsoft.com/office/officeart/2005/8/layout/pList1"/>
    <dgm:cxn modelId="{FAF9DE97-B807-47A6-ACC9-223C09E3E431}" type="presParOf" srcId="{0EDC1C30-8BE5-4572-AD18-4B6F1C934919}" destId="{0A13327E-7222-405F-AB4F-36B301BB32C7}" srcOrd="8" destOrd="0" presId="urn:microsoft.com/office/officeart/2005/8/layout/pList1"/>
    <dgm:cxn modelId="{599AB10D-675B-4CE2-81CD-66B7E79C2747}" type="presParOf" srcId="{0A13327E-7222-405F-AB4F-36B301BB32C7}" destId="{BAFB349E-6103-4865-A0DA-44DF7EA66816}" srcOrd="0" destOrd="0" presId="urn:microsoft.com/office/officeart/2005/8/layout/pList1"/>
    <dgm:cxn modelId="{CF0F3BC6-F38B-49C9-84ED-154A842FC145}" type="presParOf" srcId="{0A13327E-7222-405F-AB4F-36B301BB32C7}" destId="{49C6975B-9254-490A-9E27-36EBAB97045B}" srcOrd="1" destOrd="0" presId="urn:microsoft.com/office/officeart/2005/8/layout/pList1"/>
    <dgm:cxn modelId="{F0143ADE-ADB5-424B-82C6-60798BB31FA5}" type="presParOf" srcId="{0EDC1C30-8BE5-4572-AD18-4B6F1C934919}" destId="{194B1737-5065-4559-AD7F-6952E195E3BA}" srcOrd="9" destOrd="0" presId="urn:microsoft.com/office/officeart/2005/8/layout/pList1"/>
    <dgm:cxn modelId="{BBE45897-79C1-418E-98B6-16313E1EB96B}" type="presParOf" srcId="{0EDC1C30-8BE5-4572-AD18-4B6F1C934919}" destId="{E942200D-8DF6-4F03-9939-BDE7DFF87E7C}" srcOrd="10" destOrd="0" presId="urn:microsoft.com/office/officeart/2005/8/layout/pList1"/>
    <dgm:cxn modelId="{6B689A37-0CA4-4B32-8739-4D2DDF46AC7F}" type="presParOf" srcId="{E942200D-8DF6-4F03-9939-BDE7DFF87E7C}" destId="{2671FBCB-B4D0-44A6-B960-EFEB46F5915B}" srcOrd="0" destOrd="0" presId="urn:microsoft.com/office/officeart/2005/8/layout/pList1"/>
    <dgm:cxn modelId="{149CAB6F-45BF-4191-ADE4-A8F7C26AE3E1}" type="presParOf" srcId="{E942200D-8DF6-4F03-9939-BDE7DFF87E7C}" destId="{5EA15C02-585E-4B99-B786-8BAA5ECE1313}"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5532A3-C9A0-4B55-811D-6AC4DE936FFB}">
      <dsp:nvSpPr>
        <dsp:cNvPr id="0" name=""/>
        <dsp:cNvSpPr/>
      </dsp:nvSpPr>
      <dsp:spPr>
        <a:xfrm>
          <a:off x="369884" y="2146"/>
          <a:ext cx="2447609" cy="1686403"/>
        </a:xfrm>
        <a:prstGeom prst="roundRect">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E5AD48-BF17-42F7-9D4F-569708D2677A}">
      <dsp:nvSpPr>
        <dsp:cNvPr id="0" name=""/>
        <dsp:cNvSpPr/>
      </dsp:nvSpPr>
      <dsp:spPr>
        <a:xfrm>
          <a:off x="369884" y="1688549"/>
          <a:ext cx="2447609" cy="908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Franklin Gothic Book" panose="020B0503020102020204" pitchFamily="34" charset="0"/>
            </a:rPr>
            <a:t>Frequency</a:t>
          </a:r>
        </a:p>
        <a:p>
          <a:pPr marL="171450" lvl="1" indent="-171450" algn="l" defTabSz="844550">
            <a:lnSpc>
              <a:spcPct val="90000"/>
            </a:lnSpc>
            <a:spcBef>
              <a:spcPct val="0"/>
            </a:spcBef>
            <a:spcAft>
              <a:spcPct val="15000"/>
            </a:spcAft>
            <a:buChar char="•"/>
          </a:pPr>
          <a:r>
            <a:rPr lang="en-US" sz="1900" kern="1200" dirty="0">
              <a:latin typeface="Franklin Gothic Book" panose="020B0503020102020204" pitchFamily="34" charset="0"/>
            </a:rPr>
            <a:t>How often</a:t>
          </a:r>
        </a:p>
      </dsp:txBody>
      <dsp:txXfrm>
        <a:off x="369884" y="1688549"/>
        <a:ext cx="2447609" cy="908063"/>
      </dsp:txXfrm>
    </dsp:sp>
    <dsp:sp modelId="{4DB0FD3A-FD83-4D14-B80C-828004E5F5CE}">
      <dsp:nvSpPr>
        <dsp:cNvPr id="0" name=""/>
        <dsp:cNvSpPr/>
      </dsp:nvSpPr>
      <dsp:spPr>
        <a:xfrm>
          <a:off x="3062358" y="2146"/>
          <a:ext cx="2447609" cy="1686403"/>
        </a:xfrm>
        <a:prstGeom prst="roundRect">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480499-056A-4531-B1ED-84DBB92F9F91}">
      <dsp:nvSpPr>
        <dsp:cNvPr id="0" name=""/>
        <dsp:cNvSpPr/>
      </dsp:nvSpPr>
      <dsp:spPr>
        <a:xfrm>
          <a:off x="3062358" y="1688549"/>
          <a:ext cx="2447609" cy="908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l" defTabSz="1066800">
            <a:lnSpc>
              <a:spcPct val="90000"/>
            </a:lnSpc>
            <a:spcBef>
              <a:spcPct val="0"/>
            </a:spcBef>
            <a:spcAft>
              <a:spcPct val="35000"/>
            </a:spcAft>
            <a:buNone/>
          </a:pPr>
          <a:r>
            <a:rPr lang="en-US" sz="2400" kern="1200" dirty="0"/>
            <a:t>Intensity</a:t>
          </a:r>
        </a:p>
        <a:p>
          <a:pPr marL="171450" lvl="1" indent="-171450" algn="l" defTabSz="844550">
            <a:lnSpc>
              <a:spcPct val="90000"/>
            </a:lnSpc>
            <a:spcBef>
              <a:spcPct val="0"/>
            </a:spcBef>
            <a:spcAft>
              <a:spcPct val="15000"/>
            </a:spcAft>
            <a:buChar char="•"/>
          </a:pPr>
          <a:r>
            <a:rPr lang="en-US" sz="1900" kern="1200" dirty="0"/>
            <a:t>How hard</a:t>
          </a:r>
        </a:p>
      </dsp:txBody>
      <dsp:txXfrm>
        <a:off x="3062358" y="1688549"/>
        <a:ext cx="2447609" cy="908063"/>
      </dsp:txXfrm>
    </dsp:sp>
    <dsp:sp modelId="{18192F94-2A98-47BB-B3AA-C2D5AA1FE563}">
      <dsp:nvSpPr>
        <dsp:cNvPr id="0" name=""/>
        <dsp:cNvSpPr/>
      </dsp:nvSpPr>
      <dsp:spPr>
        <a:xfrm>
          <a:off x="5754832" y="2146"/>
          <a:ext cx="2447609" cy="1686403"/>
        </a:xfrm>
        <a:prstGeom prst="roundRect">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C38A04-3595-4784-A30B-8E394AE7DA11}">
      <dsp:nvSpPr>
        <dsp:cNvPr id="0" name=""/>
        <dsp:cNvSpPr/>
      </dsp:nvSpPr>
      <dsp:spPr>
        <a:xfrm>
          <a:off x="5754832" y="1688549"/>
          <a:ext cx="2447609" cy="908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Franklin Gothic Book" panose="020B0503020102020204" pitchFamily="34" charset="0"/>
            </a:rPr>
            <a:t>Time</a:t>
          </a:r>
        </a:p>
        <a:p>
          <a:pPr marL="171450" lvl="1" indent="-171450" algn="l" defTabSz="844550">
            <a:lnSpc>
              <a:spcPct val="90000"/>
            </a:lnSpc>
            <a:spcBef>
              <a:spcPct val="0"/>
            </a:spcBef>
            <a:spcAft>
              <a:spcPct val="15000"/>
            </a:spcAft>
            <a:buChar char="•"/>
          </a:pPr>
          <a:r>
            <a:rPr lang="en-US" sz="1900" kern="1200" dirty="0">
              <a:latin typeface="Franklin Gothic Book" panose="020B0503020102020204" pitchFamily="34" charset="0"/>
            </a:rPr>
            <a:t>How long</a:t>
          </a:r>
        </a:p>
      </dsp:txBody>
      <dsp:txXfrm>
        <a:off x="5754832" y="1688549"/>
        <a:ext cx="2447609" cy="908063"/>
      </dsp:txXfrm>
    </dsp:sp>
    <dsp:sp modelId="{DAB0FCF7-33DF-4BDD-B127-ABA3A4BFA119}">
      <dsp:nvSpPr>
        <dsp:cNvPr id="0" name=""/>
        <dsp:cNvSpPr/>
      </dsp:nvSpPr>
      <dsp:spPr>
        <a:xfrm>
          <a:off x="369884" y="2841373"/>
          <a:ext cx="2447609" cy="1686403"/>
        </a:xfrm>
        <a:prstGeom prst="roundRect">
          <a:avLst/>
        </a:prstGeom>
        <a:blipFill>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F6602D-E7FE-4BD4-9BCE-D484B3B35D2A}">
      <dsp:nvSpPr>
        <dsp:cNvPr id="0" name=""/>
        <dsp:cNvSpPr/>
      </dsp:nvSpPr>
      <dsp:spPr>
        <a:xfrm>
          <a:off x="369884" y="4527777"/>
          <a:ext cx="2447609" cy="908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Franklin Gothic Book" panose="020B0503020102020204" pitchFamily="34" charset="0"/>
            </a:rPr>
            <a:t>Type</a:t>
          </a:r>
        </a:p>
        <a:p>
          <a:pPr marL="171450" lvl="1" indent="-171450" algn="l" defTabSz="844550">
            <a:lnSpc>
              <a:spcPct val="90000"/>
            </a:lnSpc>
            <a:spcBef>
              <a:spcPct val="0"/>
            </a:spcBef>
            <a:spcAft>
              <a:spcPct val="15000"/>
            </a:spcAft>
            <a:buChar char="•"/>
          </a:pPr>
          <a:r>
            <a:rPr lang="en-US" sz="1900" kern="1200" dirty="0">
              <a:latin typeface="Franklin Gothic Book" panose="020B0503020102020204" pitchFamily="34" charset="0"/>
            </a:rPr>
            <a:t>What you do</a:t>
          </a:r>
        </a:p>
      </dsp:txBody>
      <dsp:txXfrm>
        <a:off x="369884" y="4527777"/>
        <a:ext cx="2447609" cy="908063"/>
      </dsp:txXfrm>
    </dsp:sp>
    <dsp:sp modelId="{BAFB349E-6103-4865-A0DA-44DF7EA66816}">
      <dsp:nvSpPr>
        <dsp:cNvPr id="0" name=""/>
        <dsp:cNvSpPr/>
      </dsp:nvSpPr>
      <dsp:spPr>
        <a:xfrm>
          <a:off x="3062358" y="2841373"/>
          <a:ext cx="2447609" cy="1686403"/>
        </a:xfrm>
        <a:prstGeom prst="roundRect">
          <a:avLst/>
        </a:prstGeom>
        <a:blipFill>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C6975B-9254-490A-9E27-36EBAB97045B}">
      <dsp:nvSpPr>
        <dsp:cNvPr id="0" name=""/>
        <dsp:cNvSpPr/>
      </dsp:nvSpPr>
      <dsp:spPr>
        <a:xfrm>
          <a:off x="3216141" y="4529923"/>
          <a:ext cx="2447609" cy="908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Franklin Gothic Book" panose="020B0503020102020204" pitchFamily="34" charset="0"/>
            </a:rPr>
            <a:t>Volume</a:t>
          </a:r>
        </a:p>
        <a:p>
          <a:pPr marL="171450" lvl="1" indent="-171450" algn="l" defTabSz="844550">
            <a:lnSpc>
              <a:spcPct val="90000"/>
            </a:lnSpc>
            <a:spcBef>
              <a:spcPct val="0"/>
            </a:spcBef>
            <a:spcAft>
              <a:spcPct val="15000"/>
            </a:spcAft>
            <a:buChar char="•"/>
          </a:pPr>
          <a:r>
            <a:rPr lang="en-US" sz="1900" kern="1200" dirty="0">
              <a:latin typeface="Franklin Gothic Book" panose="020B0503020102020204" pitchFamily="34" charset="0"/>
            </a:rPr>
            <a:t>How much</a:t>
          </a:r>
        </a:p>
      </dsp:txBody>
      <dsp:txXfrm>
        <a:off x="3216141" y="4529923"/>
        <a:ext cx="2447609" cy="908063"/>
      </dsp:txXfrm>
    </dsp:sp>
    <dsp:sp modelId="{2671FBCB-B4D0-44A6-B960-EFEB46F5915B}">
      <dsp:nvSpPr>
        <dsp:cNvPr id="0" name=""/>
        <dsp:cNvSpPr/>
      </dsp:nvSpPr>
      <dsp:spPr>
        <a:xfrm>
          <a:off x="5754832" y="2841373"/>
          <a:ext cx="2447609" cy="1686403"/>
        </a:xfrm>
        <a:prstGeom prst="roundRect">
          <a:avLst/>
        </a:prstGeom>
        <a:blipFill>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A15C02-585E-4B99-B786-8BAA5ECE1313}">
      <dsp:nvSpPr>
        <dsp:cNvPr id="0" name=""/>
        <dsp:cNvSpPr/>
      </dsp:nvSpPr>
      <dsp:spPr>
        <a:xfrm>
          <a:off x="5754832" y="4527777"/>
          <a:ext cx="2447609" cy="908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Franklin Gothic Book" panose="020B0503020102020204" pitchFamily="34" charset="0"/>
            </a:rPr>
            <a:t>Progression</a:t>
          </a:r>
        </a:p>
        <a:p>
          <a:pPr marL="171450" lvl="1" indent="-171450" algn="l" defTabSz="844550">
            <a:lnSpc>
              <a:spcPct val="90000"/>
            </a:lnSpc>
            <a:spcBef>
              <a:spcPct val="0"/>
            </a:spcBef>
            <a:spcAft>
              <a:spcPct val="15000"/>
            </a:spcAft>
            <a:buChar char="•"/>
          </a:pPr>
          <a:r>
            <a:rPr lang="en-US" sz="1900" kern="1200" dirty="0">
              <a:latin typeface="Franklin Gothic Book" panose="020B0503020102020204" pitchFamily="34" charset="0"/>
            </a:rPr>
            <a:t>How you overload</a:t>
          </a:r>
        </a:p>
      </dsp:txBody>
      <dsp:txXfrm>
        <a:off x="5754832" y="4527777"/>
        <a:ext cx="2447609" cy="908063"/>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AC2A91-5515-6A40-93B0-DABDF7EE5B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F6940A-D753-6B47-A610-3053D2887D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A5F2CF-309B-AE44-A602-86994F5734B1}" type="datetimeFigureOut">
              <a:rPr lang="en-US" smtClean="0"/>
              <a:t>9/13/2023</a:t>
            </a:fld>
            <a:endParaRPr lang="en-US"/>
          </a:p>
        </p:txBody>
      </p:sp>
      <p:sp>
        <p:nvSpPr>
          <p:cNvPr id="4" name="Footer Placeholder 3">
            <a:extLst>
              <a:ext uri="{FF2B5EF4-FFF2-40B4-BE49-F238E27FC236}">
                <a16:creationId xmlns:a16="http://schemas.microsoft.com/office/drawing/2014/main" id="{6BF5947D-B517-7A4B-BC63-D9BC966433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B5BF9D-BEA4-F343-A79F-ED33F78E6D1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602F75-4702-D343-8CAE-A65DF63B53FD}" type="slidenum">
              <a:rPr lang="en-US" smtClean="0"/>
              <a:t>‹#›</a:t>
            </a:fld>
            <a:endParaRPr lang="en-US"/>
          </a:p>
        </p:txBody>
      </p:sp>
    </p:spTree>
    <p:extLst>
      <p:ext uri="{BB962C8B-B14F-4D97-AF65-F5344CB8AC3E}">
        <p14:creationId xmlns:p14="http://schemas.microsoft.com/office/powerpoint/2010/main" val="1971757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81DD71-3BA1-433F-9A5F-943C69987530}"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429354-F482-46A4-8C25-D80E2CB452D8}" type="slidenum">
              <a:rPr lang="en-US" smtClean="0"/>
              <a:t>‹#›</a:t>
            </a:fld>
            <a:endParaRPr lang="en-US"/>
          </a:p>
        </p:txBody>
      </p:sp>
    </p:spTree>
    <p:extLst>
      <p:ext uri="{BB962C8B-B14F-4D97-AF65-F5344CB8AC3E}">
        <p14:creationId xmlns:p14="http://schemas.microsoft.com/office/powerpoint/2010/main" val="2888032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01.08.2021</a:t>
            </a:r>
          </a:p>
          <a:p>
            <a:r>
              <a:rPr lang="en-US" dirty="0"/>
              <a:t>Photo by Seaman </a:t>
            </a:r>
            <a:r>
              <a:rPr lang="en-US" dirty="0" err="1"/>
              <a:t>Josalyn</a:t>
            </a:r>
            <a:r>
              <a:rPr lang="en-US" dirty="0"/>
              <a:t> Brown </a:t>
            </a:r>
          </a:p>
          <a:p>
            <a:r>
              <a:rPr lang="en-US" dirty="0"/>
              <a:t>U.S. Coast Guard Training Center Cape May </a:t>
            </a:r>
          </a:p>
        </p:txBody>
      </p:sp>
      <p:sp>
        <p:nvSpPr>
          <p:cNvPr id="4" name="Slide Number Placeholder 3"/>
          <p:cNvSpPr>
            <a:spLocks noGrp="1"/>
          </p:cNvSpPr>
          <p:nvPr>
            <p:ph type="sldNum" sz="quarter" idx="10"/>
          </p:nvPr>
        </p:nvSpPr>
        <p:spPr/>
        <p:txBody>
          <a:bodyPr/>
          <a:lstStyle/>
          <a:p>
            <a:fld id="{ED429354-F482-46A4-8C25-D80E2CB452D8}" type="slidenum">
              <a:rPr lang="en-US" smtClean="0"/>
              <a:t>5</a:t>
            </a:fld>
            <a:endParaRPr lang="en-US"/>
          </a:p>
        </p:txBody>
      </p:sp>
    </p:spTree>
    <p:extLst>
      <p:ext uri="{BB962C8B-B14F-4D97-AF65-F5344CB8AC3E}">
        <p14:creationId xmlns:p14="http://schemas.microsoft.com/office/powerpoint/2010/main" val="1963274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5471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8093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Post-brief feedback
https://www.polleverywhere.com/surveys/zXW96bhVkxV9jFJuCI54s?flow=Default&amp;onscreen=persist</a:t>
            </a:r>
          </a:p>
        </p:txBody>
      </p:sp>
      <p:sp>
        <p:nvSpPr>
          <p:cNvPr id="4" name="Slide Number Placeholder 3"/>
          <p:cNvSpPr>
            <a:spLocks noGrp="1"/>
          </p:cNvSpPr>
          <p:nvPr>
            <p:ph type="sldNum" sz="quarter" idx="5"/>
          </p:nvPr>
        </p:nvSpPr>
        <p:spPr/>
        <p:txBody>
          <a:bodyPr/>
          <a:lstStyle/>
          <a:p>
            <a:fld id="{ED429354-F482-46A4-8C25-D80E2CB452D8}" type="slidenum">
              <a:rPr lang="en-US" smtClean="0"/>
              <a:t>42</a:t>
            </a:fld>
            <a:endParaRPr lang="en-US"/>
          </a:p>
        </p:txBody>
      </p:sp>
      <p:sp>
        <p:nvSpPr>
          <p:cNvPr id="5" name="TextBox 4">
            <a:extLst>
              <a:ext uri="{FF2B5EF4-FFF2-40B4-BE49-F238E27FC236}">
                <a16:creationId xmlns:a16="http://schemas.microsoft.com/office/drawing/2014/main" id="{EB055A09-3F58-4E06-96BB-A029759BFE10}"/>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837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47: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solidFill>
                  <a:srgbClr val="000000"/>
                </a:solidFill>
                <a:latin typeface="Arial"/>
                <a:ea typeface="Arial"/>
                <a:cs typeface="Arial"/>
                <a:sym typeface="Arial"/>
              </a:rPr>
              <a:t>Warfighter Nutrition</a:t>
            </a:r>
            <a:endParaRPr>
              <a:solidFill>
                <a:srgbClr val="000000"/>
              </a:solidFill>
            </a:endParaRPr>
          </a:p>
        </p:txBody>
      </p:sp>
      <p:sp>
        <p:nvSpPr>
          <p:cNvPr id="339" name="Google Shape;339;p4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SzPts val="1400"/>
              <a:buNone/>
            </a:pPr>
            <a:r>
              <a:rPr lang="en-US">
                <a:solidFill>
                  <a:srgbClr val="000000"/>
                </a:solidFill>
                <a:latin typeface="Arial"/>
                <a:ea typeface="Arial"/>
                <a:cs typeface="Arial"/>
                <a:sym typeface="Arial"/>
              </a:rPr>
              <a:t>MAP 2009</a:t>
            </a:r>
            <a:endParaRPr>
              <a:solidFill>
                <a:srgbClr val="000000"/>
              </a:solidFill>
            </a:endParaRPr>
          </a:p>
        </p:txBody>
      </p:sp>
      <p:sp>
        <p:nvSpPr>
          <p:cNvPr id="340" name="Google Shape;340;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US" sz="1200"/>
              <a:t>43</a:t>
            </a:fld>
            <a:endParaRPr sz="1200"/>
          </a:p>
        </p:txBody>
      </p:sp>
      <p:sp>
        <p:nvSpPr>
          <p:cNvPr id="341" name="Google Shape;341;p47:notes"/>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2" name="Google Shape;342;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LAUREN</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3275562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8:notes"/>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US">
                <a:solidFill>
                  <a:srgbClr val="000000"/>
                </a:solidFill>
                <a:latin typeface="Arial"/>
                <a:ea typeface="Arial"/>
                <a:cs typeface="Arial"/>
                <a:sym typeface="Arial"/>
              </a:rPr>
              <a:t>Warfighter Nutrition</a:t>
            </a:r>
            <a:endParaRPr>
              <a:solidFill>
                <a:srgbClr val="000000"/>
              </a:solidFill>
            </a:endParaRPr>
          </a:p>
        </p:txBody>
      </p:sp>
      <p:sp>
        <p:nvSpPr>
          <p:cNvPr id="358" name="Google Shape;358;p4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SzPts val="1400"/>
              <a:buNone/>
            </a:pPr>
            <a:r>
              <a:rPr lang="en-US">
                <a:solidFill>
                  <a:srgbClr val="000000"/>
                </a:solidFill>
                <a:latin typeface="Arial"/>
                <a:ea typeface="Arial"/>
                <a:cs typeface="Arial"/>
                <a:sym typeface="Arial"/>
              </a:rPr>
              <a:t>MAP 2009</a:t>
            </a:r>
            <a:endParaRPr>
              <a:solidFill>
                <a:srgbClr val="000000"/>
              </a:solidFill>
            </a:endParaRPr>
          </a:p>
        </p:txBody>
      </p:sp>
      <p:sp>
        <p:nvSpPr>
          <p:cNvPr id="359" name="Google Shape;35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None/>
            </a:pPr>
            <a:fld id="{00000000-1234-1234-1234-123412341234}" type="slidenum">
              <a:rPr lang="en-US" sz="1200"/>
              <a:t>44</a:t>
            </a:fld>
            <a:endParaRPr sz="1200"/>
          </a:p>
        </p:txBody>
      </p:sp>
      <p:sp>
        <p:nvSpPr>
          <p:cNvPr id="360" name="Google Shape;360;p48:notes"/>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1" name="Google Shape;36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LAUREN</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Tree>
    <p:extLst>
      <p:ext uri="{BB962C8B-B14F-4D97-AF65-F5344CB8AC3E}">
        <p14:creationId xmlns:p14="http://schemas.microsoft.com/office/powerpoint/2010/main" val="1024249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Rot="1" noChangeAspect="1" noChangeArrowheads="1" noTextEdit="1"/>
          </p:cNvSpPr>
          <p:nvPr>
            <p:ph type="sldImg"/>
          </p:nvPr>
        </p:nvSpPr>
        <p:spPr>
          <a:ln/>
        </p:spPr>
      </p:sp>
      <p:sp>
        <p:nvSpPr>
          <p:cNvPr id="17408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6952446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2" y="515901"/>
            <a:ext cx="9144001" cy="2512805"/>
          </a:xfrm>
        </p:spPr>
        <p:txBody>
          <a:bodyPr anchor="ctr">
            <a:normAutofit/>
          </a:bodyPr>
          <a:lstStyle>
            <a:lvl1pPr algn="ctr">
              <a:defRPr sz="4800">
                <a:solidFill>
                  <a:srgbClr val="20245E"/>
                </a:solidFill>
              </a:defRPr>
            </a:lvl1pPr>
          </a:lstStyle>
          <a:p>
            <a:r>
              <a:rPr lang="en-US" dirty="0"/>
              <a:t>Click to Edit Master Title</a:t>
            </a:r>
          </a:p>
        </p:txBody>
      </p:sp>
      <p:sp>
        <p:nvSpPr>
          <p:cNvPr id="8" name="Rectangle 7"/>
          <p:cNvSpPr/>
          <p:nvPr/>
        </p:nvSpPr>
        <p:spPr>
          <a:xfrm>
            <a:off x="0" y="6307671"/>
            <a:ext cx="12192000" cy="550333"/>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 Placeholder 10"/>
          <p:cNvSpPr>
            <a:spLocks noGrp="1"/>
          </p:cNvSpPr>
          <p:nvPr>
            <p:ph type="body" sz="quarter" idx="10"/>
          </p:nvPr>
        </p:nvSpPr>
        <p:spPr>
          <a:xfrm>
            <a:off x="1524000" y="3104987"/>
            <a:ext cx="9144000" cy="696913"/>
          </a:xfrm>
        </p:spPr>
        <p:txBody>
          <a:bodyPr>
            <a:normAutofit/>
          </a:bodyPr>
          <a:lstStyle>
            <a:lvl1pPr marL="0" indent="0" algn="l">
              <a:buNone/>
              <a:defRPr lang="en-US" sz="2400" b="0" baseline="0" dirty="0">
                <a:solidFill>
                  <a:schemeClr val="bg2"/>
                </a:solidFill>
                <a:latin typeface="+mn-lt"/>
              </a:defRPr>
            </a:lvl1pPr>
          </a:lstStyle>
          <a:p>
            <a:pPr algn="l"/>
            <a:endParaRPr lang="en-US" sz="1800" dirty="0">
              <a:solidFill>
                <a:schemeClr val="accent3">
                  <a:lumMod val="50000"/>
                </a:schemeClr>
              </a:solidFill>
              <a:latin typeface="+mj-lt"/>
            </a:endParaRPr>
          </a:p>
        </p:txBody>
      </p:sp>
      <p:pic>
        <p:nvPicPr>
          <p:cNvPr id="6" name="Picture 5">
            <a:extLst>
              <a:ext uri="{FF2B5EF4-FFF2-40B4-BE49-F238E27FC236}">
                <a16:creationId xmlns:a16="http://schemas.microsoft.com/office/drawing/2014/main" id="{F6862788-8E28-AC41-8C32-D117C3D4F3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7906" y="5324918"/>
            <a:ext cx="968439" cy="917912"/>
          </a:xfrm>
          <a:prstGeom prst="rect">
            <a:avLst/>
          </a:prstGeom>
        </p:spPr>
      </p:pic>
      <p:pic>
        <p:nvPicPr>
          <p:cNvPr id="9" name="Picture 8">
            <a:extLst>
              <a:ext uri="{FF2B5EF4-FFF2-40B4-BE49-F238E27FC236}">
                <a16:creationId xmlns:a16="http://schemas.microsoft.com/office/drawing/2014/main" id="{A995F66C-BF82-4524-A840-503B004983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311" y="5303709"/>
            <a:ext cx="1440209" cy="924459"/>
          </a:xfrm>
          <a:prstGeom prst="rect">
            <a:avLst/>
          </a:prstGeom>
        </p:spPr>
      </p:pic>
    </p:spTree>
    <p:extLst>
      <p:ext uri="{BB962C8B-B14F-4D97-AF65-F5344CB8AC3E}">
        <p14:creationId xmlns:p14="http://schemas.microsoft.com/office/powerpoint/2010/main" val="1276592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Franklin Gothic"/>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FD8A293A-D1CD-4E04-B39F-B558EDD4ED7F}" type="slidenum">
              <a:rPr lang="en-US" smtClean="0"/>
              <a:pPr/>
              <a:t>‹#›</a:t>
            </a:fld>
            <a:endParaRPr lang="en-US"/>
          </a:p>
        </p:txBody>
      </p:sp>
    </p:spTree>
    <p:extLst>
      <p:ext uri="{BB962C8B-B14F-4D97-AF65-F5344CB8AC3E}">
        <p14:creationId xmlns:p14="http://schemas.microsoft.com/office/powerpoint/2010/main" val="3235538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Franklin Gothic"/>
              </a:defRPr>
            </a:lvl1p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lvl1pPr marL="457200" indent="-457200">
              <a:buFont typeface="Arial"/>
              <a:buChar char="•"/>
              <a:defRPr sz="2800" baseline="0">
                <a:solidFill>
                  <a:schemeClr val="bg2"/>
                </a:solidFill>
              </a:defRPr>
            </a:lvl1pPr>
            <a:lvl2pPr>
              <a:defRPr baseline="0">
                <a:solidFill>
                  <a:schemeClr val="bg2"/>
                </a:solidFill>
              </a:defRPr>
            </a:lvl2pPr>
          </a:lstStyle>
          <a:p>
            <a:pPr lvl="0"/>
            <a:r>
              <a:rPr lang="en-US" dirty="0"/>
              <a:t>Click to edit Master text styles</a:t>
            </a:r>
          </a:p>
          <a:p>
            <a:pPr lvl="1"/>
            <a:endParaRPr lang="en-US" dirty="0"/>
          </a:p>
        </p:txBody>
      </p:sp>
      <p:sp>
        <p:nvSpPr>
          <p:cNvPr id="4" name="Content Placeholder 3"/>
          <p:cNvSpPr>
            <a:spLocks noGrp="1"/>
          </p:cNvSpPr>
          <p:nvPr>
            <p:ph sz="half" idx="2"/>
          </p:nvPr>
        </p:nvSpPr>
        <p:spPr>
          <a:xfrm>
            <a:off x="6172201" y="1825625"/>
            <a:ext cx="5181600" cy="4351338"/>
          </a:xfrm>
        </p:spPr>
        <p:txBody>
          <a:bodyPr/>
          <a:lstStyle>
            <a:lvl1pPr marL="457200" indent="-457200">
              <a:buFont typeface="Arial"/>
              <a:buChar char="•"/>
              <a:defRPr sz="2800" baseline="0">
                <a:solidFill>
                  <a:schemeClr val="bg2"/>
                </a:solidFill>
              </a:defRPr>
            </a:lvl1pPr>
          </a:lstStyle>
          <a:p>
            <a:pPr lvl="0"/>
            <a:r>
              <a:rPr lang="en-US" dirty="0"/>
              <a:t>Click to edit Master text styles</a:t>
            </a:r>
          </a:p>
        </p:txBody>
      </p:sp>
      <p:sp>
        <p:nvSpPr>
          <p:cNvPr id="7" name="Slide Number Placeholder 5"/>
          <p:cNvSpPr>
            <a:spLocks noGrp="1"/>
          </p:cNvSpPr>
          <p:nvPr>
            <p:ph type="sldNum" sz="quarter" idx="12"/>
          </p:nvPr>
        </p:nvSpPr>
        <p:spPr/>
        <p:txBody>
          <a:bodyPr/>
          <a:lstStyle>
            <a:lvl1pPr>
              <a:defRPr/>
            </a:lvl1pPr>
          </a:lstStyle>
          <a:p>
            <a:pPr>
              <a:defRPr/>
            </a:pPr>
            <a:fld id="{C5E5C28F-8964-B148-9F9D-03C07801C8CB}" type="slidenum">
              <a:rPr lang="en-US"/>
              <a:pPr>
                <a:defRPr/>
              </a:pPr>
              <a:t>‹#›</a:t>
            </a:fld>
            <a:endParaRPr lang="en-US"/>
          </a:p>
        </p:txBody>
      </p:sp>
    </p:spTree>
    <p:extLst>
      <p:ext uri="{BB962C8B-B14F-4D97-AF65-F5344CB8AC3E}">
        <p14:creationId xmlns:p14="http://schemas.microsoft.com/office/powerpoint/2010/main" val="4012022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373143"/>
      </p:ext>
    </p:extLst>
  </p:cSld>
  <p:clrMapOvr>
    <a:masterClrMapping/>
  </p:clrMapOvr>
  <p:transition spd="med"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032000" y="1397004"/>
            <a:ext cx="8128000" cy="1447800"/>
          </a:xfrm>
        </p:spPr>
        <p:txBody>
          <a:bodyPr anchor="t">
            <a:normAutofit/>
          </a:bodyPr>
          <a:lstStyle>
            <a:lvl1pPr algn="ctr">
              <a:defRPr sz="4000"/>
            </a:lvl1pPr>
          </a:lstStyle>
          <a:p>
            <a:r>
              <a:rPr lang="en-US" dirty="0"/>
              <a:t>Click to edit Master title style</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69459" y="225630"/>
            <a:ext cx="7853084" cy="968178"/>
          </a:xfrm>
          <a:prstGeom prst="rect">
            <a:avLst/>
          </a:prstGeom>
        </p:spPr>
      </p:pic>
      <p:sp>
        <p:nvSpPr>
          <p:cNvPr id="7" name="Content Placeholder 2"/>
          <p:cNvSpPr>
            <a:spLocks noGrp="1"/>
          </p:cNvSpPr>
          <p:nvPr>
            <p:ph idx="13"/>
          </p:nvPr>
        </p:nvSpPr>
        <p:spPr>
          <a:xfrm>
            <a:off x="609600" y="3048000"/>
            <a:ext cx="10972800" cy="3416301"/>
          </a:xfrm>
        </p:spPr>
        <p:txBody>
          <a:bodyPr/>
          <a:lstStyle>
            <a:lvl1pPr marL="285750" indent="-285750">
              <a:buSzPct val="80000"/>
              <a:buFont typeface="Arial"/>
              <a:buChar char="•"/>
              <a:defRPr sz="2800" baseline="0">
                <a:solidFill>
                  <a:schemeClr val="bg2"/>
                </a:solidFill>
              </a:defRPr>
            </a:lvl1pPr>
            <a:lvl2pPr>
              <a:buSzPct val="90000"/>
              <a:defRPr sz="2400" baseline="0">
                <a:solidFill>
                  <a:schemeClr val="bg2"/>
                </a:solidFill>
              </a:defRPr>
            </a:lvl2pPr>
            <a:lvl3pPr>
              <a:buSzPct val="125000"/>
              <a:defRPr/>
            </a:lvl3pPr>
            <a:lvl4pPr>
              <a:buSzPct val="125000"/>
              <a:defRPr/>
            </a:lvl4pPr>
            <a:lvl5pPr>
              <a:buSzPct val="125000"/>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7367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00908C-C417-43CA-B553-7519C2FF2584}"/>
              </a:ext>
            </a:extLst>
          </p:cNvPr>
          <p:cNvSpPr>
            <a:spLocks noGrp="1"/>
          </p:cNvSpPr>
          <p:nvPr>
            <p:ph type="sldNum" sz="quarter" idx="10"/>
          </p:nvPr>
        </p:nvSpPr>
        <p:spPr/>
        <p:txBody>
          <a:bodyPr/>
          <a:lstStyle/>
          <a:p>
            <a:fld id="{FD8A293A-D1CD-4E04-B39F-B558EDD4ED7F}" type="slidenum">
              <a:rPr lang="en-US" smtClean="0"/>
              <a:pPr/>
              <a:t>‹#›</a:t>
            </a:fld>
            <a:endParaRPr lang="en-US"/>
          </a:p>
        </p:txBody>
      </p:sp>
    </p:spTree>
    <p:extLst>
      <p:ext uri="{BB962C8B-B14F-4D97-AF65-F5344CB8AC3E}">
        <p14:creationId xmlns:p14="http://schemas.microsoft.com/office/powerpoint/2010/main" val="3207828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ransition Slide">
  <p:cSld name="2_Transition Slide">
    <p:spTree>
      <p:nvGrpSpPr>
        <p:cNvPr id="1" name="Shape 58"/>
        <p:cNvGrpSpPr/>
        <p:nvPr/>
      </p:nvGrpSpPr>
      <p:grpSpPr>
        <a:xfrm>
          <a:off x="0" y="0"/>
          <a:ext cx="0" cy="0"/>
          <a:chOff x="0" y="0"/>
          <a:chExt cx="0" cy="0"/>
        </a:xfrm>
      </p:grpSpPr>
      <p:sp>
        <p:nvSpPr>
          <p:cNvPr id="59" name="Google Shape;59;p55"/>
          <p:cNvSpPr txBox="1">
            <a:spLocks noGrp="1"/>
          </p:cNvSpPr>
          <p:nvPr>
            <p:ph type="body" idx="1"/>
          </p:nvPr>
        </p:nvSpPr>
        <p:spPr>
          <a:xfrm>
            <a:off x="1000567" y="206222"/>
            <a:ext cx="10332775" cy="800219"/>
          </a:xfrm>
          <a:prstGeom prst="rect">
            <a:avLst/>
          </a:prstGeom>
          <a:solidFill>
            <a:schemeClr val="dk2"/>
          </a:solidFill>
          <a:ln>
            <a:noFill/>
          </a:ln>
        </p:spPr>
        <p:txBody>
          <a:bodyPr spcFirstLastPara="1" wrap="square" lIns="91425" tIns="91425" rIns="91425" bIns="91425" anchor="ctr" anchorCtr="0">
            <a:spAutoFit/>
          </a:bodyPr>
          <a:lstStyle>
            <a:lvl1pPr marL="457200" lvl="0" indent="-228600" algn="ctr">
              <a:lnSpc>
                <a:spcPct val="100000"/>
              </a:lnSpc>
              <a:spcBef>
                <a:spcPts val="1000"/>
              </a:spcBef>
              <a:spcAft>
                <a:spcPts val="0"/>
              </a:spcAft>
              <a:buClr>
                <a:schemeClr val="lt1"/>
              </a:buClr>
              <a:buSzPts val="4000"/>
              <a:buNone/>
              <a:defRPr sz="4000" cap="none">
                <a:solidFill>
                  <a:schemeClr val="lt1"/>
                </a:solidFill>
                <a:latin typeface="Franklin Gothic"/>
                <a:ea typeface="Franklin Gothic"/>
                <a:cs typeface="Franklin Gothic"/>
                <a:sym typeface="Franklin Gothic"/>
              </a:defRPr>
            </a:lvl1pPr>
            <a:lvl2pPr marL="914400" lvl="1" indent="-342900" algn="l">
              <a:lnSpc>
                <a:spcPct val="150000"/>
              </a:lnSpc>
              <a:spcBef>
                <a:spcPts val="500"/>
              </a:spcBef>
              <a:spcAft>
                <a:spcPts val="0"/>
              </a:spcAft>
              <a:buClr>
                <a:schemeClr val="lt2"/>
              </a:buClr>
              <a:buSzPts val="1800"/>
              <a:buChar char="▪"/>
              <a:defRPr/>
            </a:lvl2pPr>
            <a:lvl3pPr marL="1371600" lvl="2" indent="-342900" algn="l">
              <a:lnSpc>
                <a:spcPct val="150000"/>
              </a:lnSpc>
              <a:spcBef>
                <a:spcPts val="500"/>
              </a:spcBef>
              <a:spcAft>
                <a:spcPts val="0"/>
              </a:spcAft>
              <a:buClr>
                <a:schemeClr val="lt2"/>
              </a:buClr>
              <a:buSzPts val="1800"/>
              <a:buChar char="•"/>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5"/>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1200"/>
              <a:buNone/>
              <a:defRPr sz="1200" b="0" i="0" u="none" strike="noStrike" cap="none">
                <a:solidFill>
                  <a:srgbClr val="8C8C8C"/>
                </a:solidFill>
                <a:latin typeface="Libre Franklin"/>
                <a:ea typeface="Libre Franklin"/>
                <a:cs typeface="Libre Franklin"/>
                <a:sym typeface="Libre Franklin"/>
              </a:defRPr>
            </a:lvl1pPr>
            <a:lvl2pPr marL="0" lvl="1" indent="0" algn="ctr">
              <a:lnSpc>
                <a:spcPct val="100000"/>
              </a:lnSpc>
              <a:spcBef>
                <a:spcPts val="0"/>
              </a:spcBef>
              <a:spcAft>
                <a:spcPts val="0"/>
              </a:spcAft>
              <a:buSzPts val="1200"/>
              <a:buNone/>
              <a:defRPr sz="1200" b="0" i="0" u="none" strike="noStrike" cap="none">
                <a:solidFill>
                  <a:srgbClr val="8C8C8C"/>
                </a:solidFill>
                <a:latin typeface="Libre Franklin"/>
                <a:ea typeface="Libre Franklin"/>
                <a:cs typeface="Libre Franklin"/>
                <a:sym typeface="Libre Franklin"/>
              </a:defRPr>
            </a:lvl2pPr>
            <a:lvl3pPr marL="0" lvl="2" indent="0" algn="ctr">
              <a:lnSpc>
                <a:spcPct val="100000"/>
              </a:lnSpc>
              <a:spcBef>
                <a:spcPts val="0"/>
              </a:spcBef>
              <a:spcAft>
                <a:spcPts val="0"/>
              </a:spcAft>
              <a:buSzPts val="1200"/>
              <a:buNone/>
              <a:defRPr sz="1200" b="0" i="0" u="none" strike="noStrike" cap="none">
                <a:solidFill>
                  <a:srgbClr val="8C8C8C"/>
                </a:solidFill>
                <a:latin typeface="Libre Franklin"/>
                <a:ea typeface="Libre Franklin"/>
                <a:cs typeface="Libre Franklin"/>
                <a:sym typeface="Libre Franklin"/>
              </a:defRPr>
            </a:lvl3pPr>
            <a:lvl4pPr marL="0" lvl="3" indent="0" algn="ctr">
              <a:lnSpc>
                <a:spcPct val="100000"/>
              </a:lnSpc>
              <a:spcBef>
                <a:spcPts val="0"/>
              </a:spcBef>
              <a:spcAft>
                <a:spcPts val="0"/>
              </a:spcAft>
              <a:buSzPts val="1200"/>
              <a:buNone/>
              <a:defRPr sz="1200" b="0" i="0" u="none" strike="noStrike" cap="none">
                <a:solidFill>
                  <a:srgbClr val="8C8C8C"/>
                </a:solidFill>
                <a:latin typeface="Libre Franklin"/>
                <a:ea typeface="Libre Franklin"/>
                <a:cs typeface="Libre Franklin"/>
                <a:sym typeface="Libre Franklin"/>
              </a:defRPr>
            </a:lvl4pPr>
            <a:lvl5pPr marL="0" lvl="4" indent="0" algn="ctr">
              <a:lnSpc>
                <a:spcPct val="100000"/>
              </a:lnSpc>
              <a:spcBef>
                <a:spcPts val="0"/>
              </a:spcBef>
              <a:spcAft>
                <a:spcPts val="0"/>
              </a:spcAft>
              <a:buSzPts val="1200"/>
              <a:buNone/>
              <a:defRPr sz="1200" b="0" i="0" u="none" strike="noStrike" cap="none">
                <a:solidFill>
                  <a:srgbClr val="8C8C8C"/>
                </a:solidFill>
                <a:latin typeface="Libre Franklin"/>
                <a:ea typeface="Libre Franklin"/>
                <a:cs typeface="Libre Franklin"/>
                <a:sym typeface="Libre Franklin"/>
              </a:defRPr>
            </a:lvl5pPr>
            <a:lvl6pPr marL="0" lvl="5" indent="0" algn="ctr">
              <a:lnSpc>
                <a:spcPct val="100000"/>
              </a:lnSpc>
              <a:spcBef>
                <a:spcPts val="0"/>
              </a:spcBef>
              <a:spcAft>
                <a:spcPts val="0"/>
              </a:spcAft>
              <a:buSzPts val="1200"/>
              <a:buNone/>
              <a:defRPr sz="1200" b="0" i="0" u="none" strike="noStrike" cap="none">
                <a:solidFill>
                  <a:srgbClr val="8C8C8C"/>
                </a:solidFill>
                <a:latin typeface="Libre Franklin"/>
                <a:ea typeface="Libre Franklin"/>
                <a:cs typeface="Libre Franklin"/>
                <a:sym typeface="Libre Franklin"/>
              </a:defRPr>
            </a:lvl6pPr>
            <a:lvl7pPr marL="0" lvl="6" indent="0" algn="ctr">
              <a:lnSpc>
                <a:spcPct val="100000"/>
              </a:lnSpc>
              <a:spcBef>
                <a:spcPts val="0"/>
              </a:spcBef>
              <a:spcAft>
                <a:spcPts val="0"/>
              </a:spcAft>
              <a:buSzPts val="1200"/>
              <a:buNone/>
              <a:defRPr sz="1200" b="0" i="0" u="none" strike="noStrike" cap="none">
                <a:solidFill>
                  <a:srgbClr val="8C8C8C"/>
                </a:solidFill>
                <a:latin typeface="Libre Franklin"/>
                <a:ea typeface="Libre Franklin"/>
                <a:cs typeface="Libre Franklin"/>
                <a:sym typeface="Libre Franklin"/>
              </a:defRPr>
            </a:lvl7pPr>
            <a:lvl8pPr marL="0" lvl="7" indent="0" algn="ctr">
              <a:lnSpc>
                <a:spcPct val="100000"/>
              </a:lnSpc>
              <a:spcBef>
                <a:spcPts val="0"/>
              </a:spcBef>
              <a:spcAft>
                <a:spcPts val="0"/>
              </a:spcAft>
              <a:buSzPts val="1200"/>
              <a:buNone/>
              <a:defRPr sz="1200" b="0" i="0" u="none" strike="noStrike" cap="none">
                <a:solidFill>
                  <a:srgbClr val="8C8C8C"/>
                </a:solidFill>
                <a:latin typeface="Libre Franklin"/>
                <a:ea typeface="Libre Franklin"/>
                <a:cs typeface="Libre Franklin"/>
                <a:sym typeface="Libre Franklin"/>
              </a:defRPr>
            </a:lvl8pPr>
            <a:lvl9pPr marL="0" lvl="8" indent="0" algn="ctr">
              <a:lnSpc>
                <a:spcPct val="100000"/>
              </a:lnSpc>
              <a:spcBef>
                <a:spcPts val="0"/>
              </a:spcBef>
              <a:spcAft>
                <a:spcPts val="0"/>
              </a:spcAft>
              <a:buSzPts val="1200"/>
              <a:buNone/>
              <a:defRPr sz="1200" b="0" i="0" u="none" strike="noStrike" cap="none">
                <a:solidFill>
                  <a:srgbClr val="8C8C8C"/>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4013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96068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8"/>
        <p:cNvGrpSpPr/>
        <p:nvPr/>
      </p:nvGrpSpPr>
      <p:grpSpPr>
        <a:xfrm>
          <a:off x="0" y="0"/>
          <a:ext cx="0" cy="0"/>
          <a:chOff x="0" y="0"/>
          <a:chExt cx="0" cy="0"/>
        </a:xfrm>
      </p:grpSpPr>
      <p:sp>
        <p:nvSpPr>
          <p:cNvPr id="29" name="Google Shape;29;p12"/>
          <p:cNvSpPr txBox="1">
            <a:spLocks noGrp="1"/>
          </p:cNvSpPr>
          <p:nvPr>
            <p:ph type="ctrTitle"/>
          </p:nvPr>
        </p:nvSpPr>
        <p:spPr>
          <a:xfrm>
            <a:off x="1524002" y="515901"/>
            <a:ext cx="9144001" cy="251280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0245E"/>
              </a:buClr>
              <a:buSzPts val="4800"/>
              <a:buFont typeface="Franklin Gothic"/>
              <a:buNone/>
              <a:defRPr sz="4800">
                <a:solidFill>
                  <a:srgbClr val="20245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2"/>
          <p:cNvSpPr/>
          <p:nvPr/>
        </p:nvSpPr>
        <p:spPr>
          <a:xfrm>
            <a:off x="0" y="6307671"/>
            <a:ext cx="12192000" cy="550333"/>
          </a:xfrm>
          <a:prstGeom prst="rect">
            <a:avLst/>
          </a:prstGeom>
          <a:solidFill>
            <a:srgbClr val="20245D"/>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Libre Franklin"/>
              <a:ea typeface="Libre Franklin"/>
              <a:cs typeface="Libre Franklin"/>
              <a:sym typeface="Libre Franklin"/>
            </a:endParaRPr>
          </a:p>
        </p:txBody>
      </p:sp>
      <p:pic>
        <p:nvPicPr>
          <p:cNvPr id="32" name="Google Shape;32;p12"/>
          <p:cNvPicPr preferRelativeResize="0"/>
          <p:nvPr/>
        </p:nvPicPr>
        <p:blipFill rotWithShape="1">
          <a:blip r:embed="rId2">
            <a:alphaModFix/>
          </a:blip>
          <a:srcRect/>
          <a:stretch/>
        </p:blipFill>
        <p:spPr>
          <a:xfrm>
            <a:off x="10987907" y="5322553"/>
            <a:ext cx="968439" cy="917912"/>
          </a:xfrm>
          <a:prstGeom prst="rect">
            <a:avLst/>
          </a:prstGeom>
          <a:noFill/>
          <a:ln>
            <a:noFill/>
          </a:ln>
        </p:spPr>
      </p:pic>
      <p:pic>
        <p:nvPicPr>
          <p:cNvPr id="7" name="Picture 6">
            <a:extLst>
              <a:ext uri="{FF2B5EF4-FFF2-40B4-BE49-F238E27FC236}">
                <a16:creationId xmlns:a16="http://schemas.microsoft.com/office/drawing/2014/main" id="{C32D99BC-0A29-48AF-A6D3-97CF903753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311" y="5303709"/>
            <a:ext cx="1440209" cy="924459"/>
          </a:xfrm>
          <a:prstGeom prst="rect">
            <a:avLst/>
          </a:prstGeom>
        </p:spPr>
      </p:pic>
    </p:spTree>
    <p:extLst>
      <p:ext uri="{BB962C8B-B14F-4D97-AF65-F5344CB8AC3E}">
        <p14:creationId xmlns:p14="http://schemas.microsoft.com/office/powerpoint/2010/main" val="3712607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ransition Slide">
  <p:cSld name="1_Transition Slide">
    <p:spTree>
      <p:nvGrpSpPr>
        <p:cNvPr id="1" name="Shape 33"/>
        <p:cNvGrpSpPr/>
        <p:nvPr/>
      </p:nvGrpSpPr>
      <p:grpSpPr>
        <a:xfrm>
          <a:off x="0" y="0"/>
          <a:ext cx="0" cy="0"/>
          <a:chOff x="0" y="0"/>
          <a:chExt cx="0" cy="0"/>
        </a:xfrm>
      </p:grpSpPr>
      <p:sp>
        <p:nvSpPr>
          <p:cNvPr id="34" name="Google Shape;34;p13"/>
          <p:cNvSpPr txBox="1">
            <a:spLocks noGrp="1"/>
          </p:cNvSpPr>
          <p:nvPr>
            <p:ph type="body" idx="1"/>
          </p:nvPr>
        </p:nvSpPr>
        <p:spPr>
          <a:xfrm>
            <a:off x="1000567" y="206222"/>
            <a:ext cx="10332775" cy="800219"/>
          </a:xfrm>
          <a:prstGeom prst="rect">
            <a:avLst/>
          </a:prstGeom>
          <a:solidFill>
            <a:schemeClr val="dk2"/>
          </a:solidFill>
          <a:ln>
            <a:noFill/>
          </a:ln>
        </p:spPr>
        <p:txBody>
          <a:bodyPr spcFirstLastPara="1" wrap="square" lIns="91425" tIns="91425" rIns="91425" bIns="91425" anchor="ctr" anchorCtr="0">
            <a:spAutoFit/>
          </a:bodyPr>
          <a:lstStyle>
            <a:lvl1pPr marL="457200" lvl="0" indent="-228600" algn="ctr">
              <a:lnSpc>
                <a:spcPct val="100000"/>
              </a:lnSpc>
              <a:spcBef>
                <a:spcPts val="1000"/>
              </a:spcBef>
              <a:spcAft>
                <a:spcPts val="0"/>
              </a:spcAft>
              <a:buClr>
                <a:schemeClr val="lt1"/>
              </a:buClr>
              <a:buSzPts val="4000"/>
              <a:buNone/>
              <a:defRPr sz="4000" cap="none">
                <a:solidFill>
                  <a:schemeClr val="lt1"/>
                </a:solidFill>
                <a:latin typeface="Franklin Gothic"/>
                <a:ea typeface="Franklin Gothic"/>
                <a:cs typeface="Franklin Gothic"/>
                <a:sym typeface="Franklin Gothic"/>
              </a:defRPr>
            </a:lvl1pPr>
            <a:lvl2pPr marL="914400" lvl="1" indent="-342900" algn="l">
              <a:lnSpc>
                <a:spcPct val="150000"/>
              </a:lnSpc>
              <a:spcBef>
                <a:spcPts val="500"/>
              </a:spcBef>
              <a:spcAft>
                <a:spcPts val="0"/>
              </a:spcAft>
              <a:buClr>
                <a:schemeClr val="lt2"/>
              </a:buClr>
              <a:buSzPts val="1800"/>
              <a:buChar char="▪"/>
              <a:defRPr/>
            </a:lvl2pPr>
            <a:lvl3pPr marL="1371600" lvl="2" indent="-342900" algn="l">
              <a:lnSpc>
                <a:spcPct val="150000"/>
              </a:lnSpc>
              <a:spcBef>
                <a:spcPts val="500"/>
              </a:spcBef>
              <a:spcAft>
                <a:spcPts val="0"/>
              </a:spcAft>
              <a:buClr>
                <a:schemeClr val="lt2"/>
              </a:buClr>
              <a:buSzPts val="1800"/>
              <a:buChar char="•"/>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35" name="Google Shape;35;p13"/>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913830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ext Heavy">
  <p:cSld name="1_Text Heavy">
    <p:spTree>
      <p:nvGrpSpPr>
        <p:cNvPr id="1" name="Shape 36"/>
        <p:cNvGrpSpPr/>
        <p:nvPr/>
      </p:nvGrpSpPr>
      <p:grpSpPr>
        <a:xfrm>
          <a:off x="0" y="0"/>
          <a:ext cx="0" cy="0"/>
          <a:chOff x="0" y="0"/>
          <a:chExt cx="0" cy="0"/>
        </a:xfrm>
      </p:grpSpPr>
      <p:sp>
        <p:nvSpPr>
          <p:cNvPr id="37" name="Google Shape;37;p14"/>
          <p:cNvSpPr txBox="1">
            <a:spLocks noGrp="1"/>
          </p:cNvSpPr>
          <p:nvPr>
            <p:ph type="body" idx="1"/>
          </p:nvPr>
        </p:nvSpPr>
        <p:spPr>
          <a:xfrm>
            <a:off x="661440" y="1003358"/>
            <a:ext cx="6678213" cy="5048091"/>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400"/>
              </a:spcBef>
              <a:spcAft>
                <a:spcPts val="0"/>
              </a:spcAft>
              <a:buClr>
                <a:schemeClr val="dk1"/>
              </a:buClr>
              <a:buSzPts val="2800"/>
              <a:buFont typeface="Arial"/>
              <a:buChar char="•"/>
              <a:defRPr sz="2800">
                <a:solidFill>
                  <a:schemeClr val="dk1"/>
                </a:solidFill>
              </a:defRPr>
            </a:lvl1pPr>
            <a:lvl2pPr marL="914400" lvl="1" indent="-365760" algn="l">
              <a:lnSpc>
                <a:spcPct val="100000"/>
              </a:lnSpc>
              <a:spcBef>
                <a:spcPts val="400"/>
              </a:spcBef>
              <a:spcAft>
                <a:spcPts val="0"/>
              </a:spcAft>
              <a:buClr>
                <a:schemeClr val="dk1"/>
              </a:buClr>
              <a:buSzPts val="2160"/>
              <a:buFont typeface="Noto Sans Symbols"/>
              <a:buChar char="▪"/>
              <a:defRPr sz="2400">
                <a:solidFill>
                  <a:schemeClr val="dk1"/>
                </a:solidFill>
              </a:defRPr>
            </a:lvl2pPr>
            <a:lvl3pPr marL="1371600" lvl="2" indent="-355600" algn="l">
              <a:lnSpc>
                <a:spcPct val="150000"/>
              </a:lnSpc>
              <a:spcBef>
                <a:spcPts val="500"/>
              </a:spcBef>
              <a:spcAft>
                <a:spcPts val="0"/>
              </a:spcAft>
              <a:buClr>
                <a:schemeClr val="lt2"/>
              </a:buClr>
              <a:buSzPts val="2000"/>
              <a:buFont typeface="Arial"/>
              <a:buChar char="•"/>
              <a:defRPr sz="2000"/>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14"/>
          <p:cNvSpPr txBox="1">
            <a:spLocks noGrp="1"/>
          </p:cNvSpPr>
          <p:nvPr>
            <p:ph type="title"/>
          </p:nvPr>
        </p:nvSpPr>
        <p:spPr>
          <a:xfrm>
            <a:off x="674669" y="119694"/>
            <a:ext cx="10940224" cy="707886"/>
          </a:xfrm>
          <a:prstGeom prst="rect">
            <a:avLst/>
          </a:prstGeom>
          <a:solidFill>
            <a:schemeClr val="dk2"/>
          </a:solidFill>
          <a:ln>
            <a:noFill/>
          </a:ln>
        </p:spPr>
        <p:txBody>
          <a:bodyPr spcFirstLastPara="1" wrap="square" lIns="0" tIns="45700" rIns="320025" bIns="45700" anchor="b" anchorCtr="0">
            <a:spAutoFit/>
          </a:bodyPr>
          <a:lstStyle>
            <a:lvl1pPr lvl="0" algn="ctr">
              <a:lnSpc>
                <a:spcPct val="100000"/>
              </a:lnSpc>
              <a:spcBef>
                <a:spcPts val="0"/>
              </a:spcBef>
              <a:spcAft>
                <a:spcPts val="0"/>
              </a:spcAft>
              <a:buClr>
                <a:schemeClr val="lt1"/>
              </a:buClr>
              <a:buSzPts val="4000"/>
              <a:buFont typeface="Franklin Gothic"/>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13070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2" y="515901"/>
            <a:ext cx="9144001" cy="2512805"/>
          </a:xfrm>
        </p:spPr>
        <p:txBody>
          <a:bodyPr anchor="ctr">
            <a:normAutofit/>
          </a:bodyPr>
          <a:lstStyle>
            <a:lvl1pPr algn="ctr">
              <a:defRPr sz="4800">
                <a:solidFill>
                  <a:srgbClr val="20245E"/>
                </a:solidFill>
              </a:defRPr>
            </a:lvl1pPr>
          </a:lstStyle>
          <a:p>
            <a:r>
              <a:rPr lang="en-US" dirty="0"/>
              <a:t>Click to Edit Master Title</a:t>
            </a:r>
          </a:p>
        </p:txBody>
      </p:sp>
      <p:sp>
        <p:nvSpPr>
          <p:cNvPr id="8" name="Rectangle 7"/>
          <p:cNvSpPr/>
          <p:nvPr/>
        </p:nvSpPr>
        <p:spPr>
          <a:xfrm>
            <a:off x="0" y="6307671"/>
            <a:ext cx="12192000" cy="550333"/>
          </a:xfrm>
          <a:prstGeom prst="rect">
            <a:avLst/>
          </a:prstGeom>
          <a:solidFill>
            <a:srgbClr val="202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F6862788-8E28-AC41-8C32-D117C3D4F3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87907" y="5322553"/>
            <a:ext cx="968439" cy="917912"/>
          </a:xfrm>
          <a:prstGeom prst="rect">
            <a:avLst/>
          </a:prstGeom>
        </p:spPr>
      </p:pic>
      <p:pic>
        <p:nvPicPr>
          <p:cNvPr id="9" name="Picture 8">
            <a:extLst>
              <a:ext uri="{FF2B5EF4-FFF2-40B4-BE49-F238E27FC236}">
                <a16:creationId xmlns:a16="http://schemas.microsoft.com/office/drawing/2014/main" id="{5BAD7797-0696-4EED-B420-F41C2BF2D2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311" y="5303709"/>
            <a:ext cx="1440209" cy="924459"/>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Heavy Alt">
  <p:cSld name="Text Heavy Alt">
    <p:spTree>
      <p:nvGrpSpPr>
        <p:cNvPr id="1" name="Shape 40"/>
        <p:cNvGrpSpPr/>
        <p:nvPr/>
      </p:nvGrpSpPr>
      <p:grpSpPr>
        <a:xfrm>
          <a:off x="0" y="0"/>
          <a:ext cx="0" cy="0"/>
          <a:chOff x="0" y="0"/>
          <a:chExt cx="0" cy="0"/>
        </a:xfrm>
      </p:grpSpPr>
      <p:sp>
        <p:nvSpPr>
          <p:cNvPr id="41" name="Google Shape;41;p15"/>
          <p:cNvSpPr txBox="1">
            <a:spLocks noGrp="1"/>
          </p:cNvSpPr>
          <p:nvPr>
            <p:ph type="body" idx="1"/>
          </p:nvPr>
        </p:nvSpPr>
        <p:spPr>
          <a:xfrm>
            <a:off x="872178" y="1594557"/>
            <a:ext cx="10447647" cy="446908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00"/>
              </a:spcBef>
              <a:spcAft>
                <a:spcPts val="0"/>
              </a:spcAft>
              <a:buClr>
                <a:schemeClr val="lt2"/>
              </a:buClr>
              <a:buSzPts val="3200"/>
              <a:buFont typeface="Arial"/>
              <a:buChar char="•"/>
              <a:defRPr sz="3200">
                <a:solidFill>
                  <a:schemeClr val="lt2"/>
                </a:solidFill>
              </a:defRPr>
            </a:lvl1pPr>
            <a:lvl2pPr marL="914400" lvl="1" indent="-388619" algn="l">
              <a:lnSpc>
                <a:spcPct val="100000"/>
              </a:lnSpc>
              <a:spcBef>
                <a:spcPts val="1000"/>
              </a:spcBef>
              <a:spcAft>
                <a:spcPts val="0"/>
              </a:spcAft>
              <a:buClr>
                <a:schemeClr val="lt2"/>
              </a:buClr>
              <a:buSzPts val="2520"/>
              <a:buFont typeface="Noto Sans Symbols"/>
              <a:buChar char="▪"/>
              <a:defRPr sz="2800">
                <a:solidFill>
                  <a:schemeClr val="lt2"/>
                </a:solidFill>
              </a:defRPr>
            </a:lvl2pPr>
            <a:lvl3pPr marL="1371600" lvl="2" indent="-355600" algn="l">
              <a:lnSpc>
                <a:spcPct val="150000"/>
              </a:lnSpc>
              <a:spcBef>
                <a:spcPts val="1000"/>
              </a:spcBef>
              <a:spcAft>
                <a:spcPts val="0"/>
              </a:spcAft>
              <a:buClr>
                <a:schemeClr val="lt2"/>
              </a:buClr>
              <a:buSzPts val="2000"/>
              <a:buFont typeface="Arial"/>
              <a:buChar char="•"/>
              <a:defRPr sz="2000"/>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2" name="Google Shape;42;p15"/>
          <p:cNvSpPr txBox="1">
            <a:spLocks noGrp="1"/>
          </p:cNvSpPr>
          <p:nvPr>
            <p:ph type="title"/>
          </p:nvPr>
        </p:nvSpPr>
        <p:spPr>
          <a:xfrm>
            <a:off x="893704" y="374657"/>
            <a:ext cx="10404592" cy="824965"/>
          </a:xfrm>
          <a:prstGeom prst="rect">
            <a:avLst/>
          </a:prstGeom>
          <a:noFill/>
          <a:ln>
            <a:noFill/>
          </a:ln>
        </p:spPr>
        <p:txBody>
          <a:bodyPr spcFirstLastPara="1" wrap="square" lIns="91425" tIns="45700" rIns="91425" bIns="0" anchor="ctr" anchorCtr="0">
            <a:normAutofit/>
          </a:bodyPr>
          <a:lstStyle>
            <a:lvl1pPr lvl="0" algn="ctr">
              <a:lnSpc>
                <a:spcPct val="90000"/>
              </a:lnSpc>
              <a:spcBef>
                <a:spcPts val="0"/>
              </a:spcBef>
              <a:spcAft>
                <a:spcPts val="0"/>
              </a:spcAft>
              <a:buClr>
                <a:srgbClr val="20245E"/>
              </a:buClr>
              <a:buSzPts val="4000"/>
              <a:buFont typeface="Franklin Gothic"/>
              <a:buNone/>
              <a:defRPr sz="4000">
                <a:solidFill>
                  <a:srgbClr val="20245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797141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ext Heavy Alt">
  <p:cSld name="2_Text Heavy Alt">
    <p:spTree>
      <p:nvGrpSpPr>
        <p:cNvPr id="1" name="Shape 44"/>
        <p:cNvGrpSpPr/>
        <p:nvPr/>
      </p:nvGrpSpPr>
      <p:grpSpPr>
        <a:xfrm>
          <a:off x="0" y="0"/>
          <a:ext cx="0" cy="0"/>
          <a:chOff x="0" y="0"/>
          <a:chExt cx="0" cy="0"/>
        </a:xfrm>
      </p:grpSpPr>
      <p:sp>
        <p:nvSpPr>
          <p:cNvPr id="45" name="Google Shape;45;p16"/>
          <p:cNvSpPr txBox="1">
            <a:spLocks noGrp="1"/>
          </p:cNvSpPr>
          <p:nvPr>
            <p:ph type="body" idx="1"/>
          </p:nvPr>
        </p:nvSpPr>
        <p:spPr>
          <a:xfrm>
            <a:off x="872178" y="2140351"/>
            <a:ext cx="10447647" cy="392329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00"/>
              </a:spcBef>
              <a:spcAft>
                <a:spcPts val="0"/>
              </a:spcAft>
              <a:buClr>
                <a:schemeClr val="lt2"/>
              </a:buClr>
              <a:buSzPts val="3200"/>
              <a:buFont typeface="Arial"/>
              <a:buChar char="•"/>
              <a:defRPr sz="3200">
                <a:solidFill>
                  <a:schemeClr val="lt2"/>
                </a:solidFill>
              </a:defRPr>
            </a:lvl1pPr>
            <a:lvl2pPr marL="914400" lvl="1" indent="-388619" algn="l">
              <a:lnSpc>
                <a:spcPct val="100000"/>
              </a:lnSpc>
              <a:spcBef>
                <a:spcPts val="1000"/>
              </a:spcBef>
              <a:spcAft>
                <a:spcPts val="0"/>
              </a:spcAft>
              <a:buClr>
                <a:schemeClr val="lt2"/>
              </a:buClr>
              <a:buSzPts val="2520"/>
              <a:buFont typeface="Noto Sans Symbols"/>
              <a:buChar char="▪"/>
              <a:defRPr sz="2800">
                <a:solidFill>
                  <a:schemeClr val="lt2"/>
                </a:solidFill>
              </a:defRPr>
            </a:lvl2pPr>
            <a:lvl3pPr marL="1371600" lvl="2" indent="-355600" algn="l">
              <a:lnSpc>
                <a:spcPct val="100000"/>
              </a:lnSpc>
              <a:spcBef>
                <a:spcPts val="1000"/>
              </a:spcBef>
              <a:spcAft>
                <a:spcPts val="0"/>
              </a:spcAft>
              <a:buClr>
                <a:schemeClr val="lt2"/>
              </a:buClr>
              <a:buSzPts val="2000"/>
              <a:buFont typeface="Arial"/>
              <a:buChar char="•"/>
              <a:defRPr sz="2000">
                <a:solidFill>
                  <a:schemeClr val="lt2"/>
                </a:solidFill>
              </a:defRPr>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6" name="Google Shape;46;p16"/>
          <p:cNvSpPr txBox="1">
            <a:spLocks noGrp="1"/>
          </p:cNvSpPr>
          <p:nvPr>
            <p:ph type="title"/>
          </p:nvPr>
        </p:nvSpPr>
        <p:spPr>
          <a:xfrm>
            <a:off x="893704" y="374657"/>
            <a:ext cx="10404592" cy="824965"/>
          </a:xfrm>
          <a:prstGeom prst="rect">
            <a:avLst/>
          </a:prstGeom>
          <a:solidFill>
            <a:schemeClr val="dk2"/>
          </a:solidFill>
          <a:ln>
            <a:noFill/>
          </a:ln>
        </p:spPr>
        <p:txBody>
          <a:bodyPr spcFirstLastPara="1" wrap="square" lIns="91425" tIns="45700" rIns="91425" bIns="0" anchor="ctr" anchorCtr="0">
            <a:normAutofit/>
          </a:bodyPr>
          <a:lstStyle>
            <a:lvl1pPr lvl="0" algn="ctr">
              <a:lnSpc>
                <a:spcPct val="90000"/>
              </a:lnSpc>
              <a:spcBef>
                <a:spcPts val="0"/>
              </a:spcBef>
              <a:spcAft>
                <a:spcPts val="0"/>
              </a:spcAft>
              <a:buClr>
                <a:schemeClr val="lt1"/>
              </a:buClr>
              <a:buSzPts val="4000"/>
              <a:buFont typeface="Franklin Gothic"/>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6"/>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
        <p:nvSpPr>
          <p:cNvPr id="48" name="Google Shape;48;p16"/>
          <p:cNvSpPr txBox="1"/>
          <p:nvPr/>
        </p:nvSpPr>
        <p:spPr>
          <a:xfrm>
            <a:off x="893704" y="1280166"/>
            <a:ext cx="10426120" cy="779641"/>
          </a:xfrm>
          <a:prstGeom prst="rect">
            <a:avLst/>
          </a:prstGeom>
          <a:noFill/>
          <a:ln>
            <a:noFill/>
          </a:ln>
        </p:spPr>
        <p:txBody>
          <a:bodyPr spcFirstLastPara="1" wrap="square" lIns="91425" tIns="45700" rIns="91425" bIns="45700" anchor="ctr" anchorCtr="0">
            <a:normAutofit/>
          </a:bodyPr>
          <a:lstStyle/>
          <a:p>
            <a:pPr algn="ctr">
              <a:lnSpc>
                <a:spcPct val="90000"/>
              </a:lnSpc>
              <a:buClr>
                <a:srgbClr val="2D2D2C"/>
              </a:buClr>
              <a:buSzPts val="3200"/>
              <a:buFont typeface="Calibri"/>
              <a:buNone/>
            </a:pPr>
            <a:r>
              <a:rPr lang="en-US" sz="3200" b="1" kern="0">
                <a:solidFill>
                  <a:srgbClr val="2D2D2C"/>
                </a:solidFill>
                <a:latin typeface="Calibri"/>
                <a:ea typeface="Calibri"/>
                <a:cs typeface="Calibri"/>
                <a:sym typeface="Calibri"/>
              </a:rPr>
              <a:t>Click to edit Master title style</a:t>
            </a:r>
            <a:endParaRPr sz="1400" kern="0">
              <a:solidFill>
                <a:srgbClr val="000000"/>
              </a:solidFill>
              <a:cs typeface="Arial"/>
              <a:sym typeface="Arial"/>
            </a:endParaRPr>
          </a:p>
        </p:txBody>
      </p:sp>
    </p:spTree>
    <p:extLst>
      <p:ext uri="{BB962C8B-B14F-4D97-AF65-F5344CB8AC3E}">
        <p14:creationId xmlns:p14="http://schemas.microsoft.com/office/powerpoint/2010/main" val="258167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sp>
        <p:nvSpPr>
          <p:cNvPr id="50" name="Google Shape;50;p17"/>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0707554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1"/>
        <p:cNvGrpSpPr/>
        <p:nvPr/>
      </p:nvGrpSpPr>
      <p:grpSpPr>
        <a:xfrm>
          <a:off x="0" y="0"/>
          <a:ext cx="0" cy="0"/>
          <a:chOff x="0" y="0"/>
          <a:chExt cx="0" cy="0"/>
        </a:xfrm>
      </p:grpSpPr>
      <p:sp>
        <p:nvSpPr>
          <p:cNvPr id="52" name="Google Shape;52;p1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0245E"/>
              </a:buClr>
              <a:buSzPts val="4400"/>
              <a:buFont typeface="Franklin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915334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0245E"/>
              </a:buClr>
              <a:buSzPts val="4400"/>
              <a:buFont typeface="Franklin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1000"/>
              </a:spcBef>
              <a:spcAft>
                <a:spcPts val="0"/>
              </a:spcAft>
              <a:buClr>
                <a:schemeClr val="lt2"/>
              </a:buClr>
              <a:buSzPts val="2800"/>
              <a:buFont typeface="Arial"/>
              <a:buChar char="•"/>
              <a:defRPr sz="2800">
                <a:solidFill>
                  <a:schemeClr val="lt2"/>
                </a:solidFill>
              </a:defRPr>
            </a:lvl1pPr>
            <a:lvl2pPr marL="914400" lvl="1" indent="-406400" algn="l">
              <a:lnSpc>
                <a:spcPct val="150000"/>
              </a:lnSpc>
              <a:spcBef>
                <a:spcPts val="500"/>
              </a:spcBef>
              <a:spcAft>
                <a:spcPts val="0"/>
              </a:spcAft>
              <a:buClr>
                <a:schemeClr val="lt2"/>
              </a:buClr>
              <a:buSzPts val="2800"/>
              <a:buChar char="▪"/>
              <a:defRPr>
                <a:solidFill>
                  <a:schemeClr val="lt2"/>
                </a:solidFill>
              </a:defRPr>
            </a:lvl2pPr>
            <a:lvl3pPr marL="1371600" lvl="2" indent="-342900" algn="l">
              <a:lnSpc>
                <a:spcPct val="150000"/>
              </a:lnSpc>
              <a:spcBef>
                <a:spcPts val="500"/>
              </a:spcBef>
              <a:spcAft>
                <a:spcPts val="0"/>
              </a:spcAft>
              <a:buClr>
                <a:schemeClr val="lt2"/>
              </a:buClr>
              <a:buSzPts val="1800"/>
              <a:buChar char="•"/>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9"/>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1000"/>
              </a:spcBef>
              <a:spcAft>
                <a:spcPts val="0"/>
              </a:spcAft>
              <a:buClr>
                <a:schemeClr val="lt2"/>
              </a:buClr>
              <a:buSzPts val="2800"/>
              <a:buFont typeface="Arial"/>
              <a:buChar char="•"/>
              <a:defRPr sz="2800">
                <a:solidFill>
                  <a:schemeClr val="lt2"/>
                </a:solidFill>
              </a:defRPr>
            </a:lvl1pPr>
            <a:lvl2pPr marL="914400" lvl="1" indent="-342900" algn="l">
              <a:lnSpc>
                <a:spcPct val="150000"/>
              </a:lnSpc>
              <a:spcBef>
                <a:spcPts val="500"/>
              </a:spcBef>
              <a:spcAft>
                <a:spcPts val="0"/>
              </a:spcAft>
              <a:buClr>
                <a:schemeClr val="lt2"/>
              </a:buClr>
              <a:buSzPts val="1800"/>
              <a:buChar char="▪"/>
              <a:defRPr/>
            </a:lvl2pPr>
            <a:lvl3pPr marL="1371600" lvl="2" indent="-342900" algn="l">
              <a:lnSpc>
                <a:spcPct val="150000"/>
              </a:lnSpc>
              <a:spcBef>
                <a:spcPts val="500"/>
              </a:spcBef>
              <a:spcAft>
                <a:spcPts val="0"/>
              </a:spcAft>
              <a:buClr>
                <a:schemeClr val="lt2"/>
              </a:buClr>
              <a:buSzPts val="1800"/>
              <a:buChar char="•"/>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9"/>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200" b="0" i="0" u="none" strike="noStrike" cap="none">
                <a:solidFill>
                  <a:srgbClr val="8C8C8C"/>
                </a:solidFill>
                <a:latin typeface="Libre Franklin"/>
                <a:ea typeface="Libre Franklin"/>
                <a:cs typeface="Libre Franklin"/>
                <a:sym typeface="Libre Franklin"/>
              </a:defRPr>
            </a:lvl1pPr>
            <a:lvl2pPr marL="0" marR="0" lvl="1" indent="0" algn="ctr">
              <a:spcBef>
                <a:spcPts val="0"/>
              </a:spcBef>
              <a:buNone/>
              <a:defRPr sz="1200" b="0" i="0" u="none" strike="noStrike" cap="none">
                <a:solidFill>
                  <a:srgbClr val="8C8C8C"/>
                </a:solidFill>
                <a:latin typeface="Libre Franklin"/>
                <a:ea typeface="Libre Franklin"/>
                <a:cs typeface="Libre Franklin"/>
                <a:sym typeface="Libre Franklin"/>
              </a:defRPr>
            </a:lvl2pPr>
            <a:lvl3pPr marL="0" marR="0" lvl="2" indent="0" algn="ctr">
              <a:spcBef>
                <a:spcPts val="0"/>
              </a:spcBef>
              <a:buNone/>
              <a:defRPr sz="1200" b="0" i="0" u="none" strike="noStrike" cap="none">
                <a:solidFill>
                  <a:srgbClr val="8C8C8C"/>
                </a:solidFill>
                <a:latin typeface="Libre Franklin"/>
                <a:ea typeface="Libre Franklin"/>
                <a:cs typeface="Libre Franklin"/>
                <a:sym typeface="Libre Franklin"/>
              </a:defRPr>
            </a:lvl3pPr>
            <a:lvl4pPr marL="0" marR="0" lvl="3" indent="0" algn="ctr">
              <a:spcBef>
                <a:spcPts val="0"/>
              </a:spcBef>
              <a:buNone/>
              <a:defRPr sz="1200" b="0" i="0" u="none" strike="noStrike" cap="none">
                <a:solidFill>
                  <a:srgbClr val="8C8C8C"/>
                </a:solidFill>
                <a:latin typeface="Libre Franklin"/>
                <a:ea typeface="Libre Franklin"/>
                <a:cs typeface="Libre Franklin"/>
                <a:sym typeface="Libre Franklin"/>
              </a:defRPr>
            </a:lvl4pPr>
            <a:lvl5pPr marL="0" marR="0" lvl="4" indent="0" algn="ctr">
              <a:spcBef>
                <a:spcPts val="0"/>
              </a:spcBef>
              <a:buNone/>
              <a:defRPr sz="1200" b="0" i="0" u="none" strike="noStrike" cap="none">
                <a:solidFill>
                  <a:srgbClr val="8C8C8C"/>
                </a:solidFill>
                <a:latin typeface="Libre Franklin"/>
                <a:ea typeface="Libre Franklin"/>
                <a:cs typeface="Libre Franklin"/>
                <a:sym typeface="Libre Franklin"/>
              </a:defRPr>
            </a:lvl5pPr>
            <a:lvl6pPr marL="0" marR="0" lvl="5" indent="0" algn="ctr">
              <a:spcBef>
                <a:spcPts val="0"/>
              </a:spcBef>
              <a:buNone/>
              <a:defRPr sz="1200" b="0" i="0" u="none" strike="noStrike" cap="none">
                <a:solidFill>
                  <a:srgbClr val="8C8C8C"/>
                </a:solidFill>
                <a:latin typeface="Libre Franklin"/>
                <a:ea typeface="Libre Franklin"/>
                <a:cs typeface="Libre Franklin"/>
                <a:sym typeface="Libre Franklin"/>
              </a:defRPr>
            </a:lvl6pPr>
            <a:lvl7pPr marL="0" marR="0" lvl="6" indent="0" algn="ctr">
              <a:spcBef>
                <a:spcPts val="0"/>
              </a:spcBef>
              <a:buNone/>
              <a:defRPr sz="1200" b="0" i="0" u="none" strike="noStrike" cap="none">
                <a:solidFill>
                  <a:srgbClr val="8C8C8C"/>
                </a:solidFill>
                <a:latin typeface="Libre Franklin"/>
                <a:ea typeface="Libre Franklin"/>
                <a:cs typeface="Libre Franklin"/>
                <a:sym typeface="Libre Franklin"/>
              </a:defRPr>
            </a:lvl7pPr>
            <a:lvl8pPr marL="0" marR="0" lvl="7" indent="0" algn="ctr">
              <a:spcBef>
                <a:spcPts val="0"/>
              </a:spcBef>
              <a:buNone/>
              <a:defRPr sz="1200" b="0" i="0" u="none" strike="noStrike" cap="none">
                <a:solidFill>
                  <a:srgbClr val="8C8C8C"/>
                </a:solidFill>
                <a:latin typeface="Libre Franklin"/>
                <a:ea typeface="Libre Franklin"/>
                <a:cs typeface="Libre Franklin"/>
                <a:sym typeface="Libre Franklin"/>
              </a:defRPr>
            </a:lvl8pPr>
            <a:lvl9pPr marL="0" marR="0" lvl="8" indent="0" algn="ctr">
              <a:spcBef>
                <a:spcPts val="0"/>
              </a:spcBef>
              <a:buNone/>
              <a:defRPr sz="1200" b="0" i="0" u="none" strike="noStrike" cap="none">
                <a:solidFill>
                  <a:srgbClr val="8C8C8C"/>
                </a:solidFill>
                <a:latin typeface="Libre Franklin"/>
                <a:ea typeface="Libre Franklin"/>
                <a:cs typeface="Libre Franklin"/>
                <a:sym typeface="Libre Franklin"/>
              </a:defRPr>
            </a:lvl9pPr>
          </a:lstStyle>
          <a:p>
            <a:fld id="{00000000-1234-1234-1234-123412341234}" type="slidenum">
              <a:rPr lang="en-US"/>
              <a:pPr/>
              <a:t>‹#›</a:t>
            </a:fld>
            <a:endParaRPr/>
          </a:p>
        </p:txBody>
      </p:sp>
    </p:spTree>
    <p:extLst>
      <p:ext uri="{BB962C8B-B14F-4D97-AF65-F5344CB8AC3E}">
        <p14:creationId xmlns:p14="http://schemas.microsoft.com/office/powerpoint/2010/main" val="53505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1998860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60"/>
        <p:cNvGrpSpPr/>
        <p:nvPr/>
      </p:nvGrpSpPr>
      <p:grpSpPr>
        <a:xfrm>
          <a:off x="0" y="0"/>
          <a:ext cx="0" cy="0"/>
          <a:chOff x="0" y="0"/>
          <a:chExt cx="0" cy="0"/>
        </a:xfrm>
      </p:grpSpPr>
      <p:sp>
        <p:nvSpPr>
          <p:cNvPr id="61" name="Google Shape;61;p21"/>
          <p:cNvSpPr txBox="1">
            <a:spLocks noGrp="1"/>
          </p:cNvSpPr>
          <p:nvPr>
            <p:ph type="title"/>
          </p:nvPr>
        </p:nvSpPr>
        <p:spPr>
          <a:xfrm>
            <a:off x="2032000" y="1397004"/>
            <a:ext cx="8128000" cy="14478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20245E"/>
              </a:buClr>
              <a:buSzPts val="4000"/>
              <a:buFont typeface="Franklin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2" name="Google Shape;62;p21"/>
          <p:cNvPicPr preferRelativeResize="0"/>
          <p:nvPr/>
        </p:nvPicPr>
        <p:blipFill rotWithShape="1">
          <a:blip r:embed="rId2">
            <a:alphaModFix/>
          </a:blip>
          <a:srcRect/>
          <a:stretch/>
        </p:blipFill>
        <p:spPr>
          <a:xfrm>
            <a:off x="2169459" y="225630"/>
            <a:ext cx="7853084" cy="968178"/>
          </a:xfrm>
          <a:prstGeom prst="rect">
            <a:avLst/>
          </a:prstGeom>
          <a:noFill/>
          <a:ln>
            <a:noFill/>
          </a:ln>
        </p:spPr>
      </p:pic>
      <p:sp>
        <p:nvSpPr>
          <p:cNvPr id="63" name="Google Shape;63;p21"/>
          <p:cNvSpPr txBox="1">
            <a:spLocks noGrp="1"/>
          </p:cNvSpPr>
          <p:nvPr>
            <p:ph type="body" idx="1"/>
          </p:nvPr>
        </p:nvSpPr>
        <p:spPr>
          <a:xfrm>
            <a:off x="609600" y="3048000"/>
            <a:ext cx="10972800" cy="3416301"/>
          </a:xfrm>
          <a:prstGeom prst="rect">
            <a:avLst/>
          </a:prstGeom>
          <a:noFill/>
          <a:ln>
            <a:noFill/>
          </a:ln>
        </p:spPr>
        <p:txBody>
          <a:bodyPr spcFirstLastPara="1" wrap="square" lIns="91425" tIns="45700" rIns="91425" bIns="45700" anchor="t" anchorCtr="0">
            <a:normAutofit/>
          </a:bodyPr>
          <a:lstStyle>
            <a:lvl1pPr marL="457200" lvl="0" indent="-370840" algn="l">
              <a:lnSpc>
                <a:spcPct val="150000"/>
              </a:lnSpc>
              <a:spcBef>
                <a:spcPts val="1000"/>
              </a:spcBef>
              <a:spcAft>
                <a:spcPts val="0"/>
              </a:spcAft>
              <a:buClr>
                <a:schemeClr val="lt2"/>
              </a:buClr>
              <a:buSzPts val="2240"/>
              <a:buFont typeface="Arial"/>
              <a:buChar char="•"/>
              <a:defRPr sz="2800">
                <a:solidFill>
                  <a:schemeClr val="lt2"/>
                </a:solidFill>
              </a:defRPr>
            </a:lvl1pPr>
            <a:lvl2pPr marL="914400" lvl="1" indent="-365760" algn="l">
              <a:lnSpc>
                <a:spcPct val="150000"/>
              </a:lnSpc>
              <a:spcBef>
                <a:spcPts val="500"/>
              </a:spcBef>
              <a:spcAft>
                <a:spcPts val="0"/>
              </a:spcAft>
              <a:buClr>
                <a:schemeClr val="lt2"/>
              </a:buClr>
              <a:buSzPts val="2160"/>
              <a:buChar char="▪"/>
              <a:defRPr sz="2400">
                <a:solidFill>
                  <a:schemeClr val="lt2"/>
                </a:solidFill>
              </a:defRPr>
            </a:lvl2pPr>
            <a:lvl3pPr marL="1371600" lvl="2" indent="-419100" algn="l">
              <a:lnSpc>
                <a:spcPct val="150000"/>
              </a:lnSpc>
              <a:spcBef>
                <a:spcPts val="500"/>
              </a:spcBef>
              <a:spcAft>
                <a:spcPts val="0"/>
              </a:spcAft>
              <a:buClr>
                <a:schemeClr val="lt2"/>
              </a:buClr>
              <a:buSzPts val="3000"/>
              <a:buChar char="•"/>
              <a:defRPr/>
            </a:lvl3pPr>
            <a:lvl4pPr marL="1828800" lvl="3" indent="-228600" algn="l">
              <a:lnSpc>
                <a:spcPct val="150000"/>
              </a:lnSpc>
              <a:spcBef>
                <a:spcPts val="500"/>
              </a:spcBef>
              <a:spcAft>
                <a:spcPts val="0"/>
              </a:spcAft>
              <a:buClr>
                <a:schemeClr val="dk1"/>
              </a:buClr>
              <a:buSzPts val="2000"/>
              <a:buNone/>
              <a:defRPr/>
            </a:lvl4pPr>
            <a:lvl5pPr marL="2286000" lvl="4" indent="-228600" algn="l">
              <a:lnSpc>
                <a:spcPct val="150000"/>
              </a:lnSpc>
              <a:spcBef>
                <a:spcPts val="500"/>
              </a:spcBef>
              <a:spcAft>
                <a:spcPts val="0"/>
              </a:spcAft>
              <a:buClr>
                <a:schemeClr val="dk1"/>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64546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178" y="1594557"/>
            <a:ext cx="10447647" cy="4469089"/>
          </a:xfrm>
        </p:spPr>
        <p:txBody>
          <a:bodyPr>
            <a:normAutofit/>
          </a:bodyPr>
          <a:lstStyle>
            <a:lvl1pPr marL="288918" indent="-288918">
              <a:lnSpc>
                <a:spcPct val="100000"/>
              </a:lnSpc>
              <a:spcBef>
                <a:spcPts val="400"/>
              </a:spcBef>
              <a:spcAft>
                <a:spcPts val="1000"/>
              </a:spcAft>
              <a:buFont typeface="Arial" panose="020B0604020202020204" pitchFamily="34" charset="0"/>
              <a:buChar char="•"/>
              <a:defRPr sz="3200">
                <a:solidFill>
                  <a:schemeClr val="tx1"/>
                </a:solidFill>
                <a:latin typeface="Franklin Gothic Book" panose="020B0503020102020204" pitchFamily="34" charset="0"/>
              </a:defRPr>
            </a:lvl1pPr>
            <a:lvl2pPr marL="577850" indent="-295275">
              <a:lnSpc>
                <a:spcPct val="100000"/>
              </a:lnSpc>
              <a:spcBef>
                <a:spcPts val="400"/>
              </a:spcBef>
              <a:spcAft>
                <a:spcPts val="1000"/>
              </a:spcAft>
              <a:buSzPct val="90000"/>
              <a:buFont typeface="Wingdings" charset="2"/>
              <a:buChar char="§"/>
              <a:defRPr sz="2800">
                <a:solidFill>
                  <a:schemeClr val="tx1"/>
                </a:solidFill>
                <a:latin typeface="Franklin Gothic Book" panose="020B0503020102020204" pitchFamily="34" charset="0"/>
              </a:defRPr>
            </a:lvl2pPr>
            <a:lvl3pPr marL="793750" indent="-225425">
              <a:lnSpc>
                <a:spcPct val="100000"/>
              </a:lnSpc>
              <a:spcBef>
                <a:spcPts val="0"/>
              </a:spcBef>
              <a:spcAft>
                <a:spcPts val="400"/>
              </a:spcAft>
              <a:buFont typeface="Arial" panose="020B0604020202020204" pitchFamily="34" charset="0"/>
              <a:buChar char="•"/>
              <a:defRPr sz="2000">
                <a:latin typeface="Franklin Gothic Book" panose="020B0503020102020204" pitchFamily="34" charset="0"/>
              </a:defRPr>
            </a:lvl3pPr>
            <a:lvl4pPr marL="1657309" indent="-285744">
              <a:buFont typeface="Arial" panose="020B0604020202020204" pitchFamily="34" charset="0"/>
              <a:buChar char="•"/>
              <a:defRPr sz="1800"/>
            </a:lvl4pPr>
            <a:lvl5pPr marL="2114498" indent="-285744">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endParaRPr lang="en-US" dirty="0"/>
          </a:p>
        </p:txBody>
      </p:sp>
      <p:sp>
        <p:nvSpPr>
          <p:cNvPr id="10" name="Title 1"/>
          <p:cNvSpPr>
            <a:spLocks noGrp="1"/>
          </p:cNvSpPr>
          <p:nvPr>
            <p:ph type="title" hasCustomPrompt="1"/>
          </p:nvPr>
        </p:nvSpPr>
        <p:spPr>
          <a:xfrm>
            <a:off x="893704" y="374657"/>
            <a:ext cx="10404592" cy="824965"/>
          </a:xfrm>
          <a:solidFill>
            <a:srgbClr val="272A68"/>
          </a:solidFill>
        </p:spPr>
        <p:txBody>
          <a:bodyPr bIns="0">
            <a:normAutofit/>
          </a:bodyPr>
          <a:lstStyle>
            <a:lvl1pPr algn="ctr">
              <a:defRPr sz="4000">
                <a:solidFill>
                  <a:schemeClr val="bg1"/>
                </a:solidFill>
                <a:latin typeface="Franklin Gothic"/>
              </a:defRPr>
            </a:lvl1pPr>
          </a:lstStyle>
          <a:p>
            <a:r>
              <a:rPr lang="en-US" dirty="0"/>
              <a:t>Alt Text Heavy Slide</a:t>
            </a:r>
          </a:p>
        </p:txBody>
      </p:sp>
      <p:sp>
        <p:nvSpPr>
          <p:cNvPr id="2" name="Slide Number Placeholder 1">
            <a:extLst>
              <a:ext uri="{FF2B5EF4-FFF2-40B4-BE49-F238E27FC236}">
                <a16:creationId xmlns:a16="http://schemas.microsoft.com/office/drawing/2014/main" id="{042E5496-D2AB-4ABF-AC56-83710732524E}"/>
              </a:ext>
            </a:extLst>
          </p:cNvPr>
          <p:cNvSpPr>
            <a:spLocks noGrp="1"/>
          </p:cNvSpPr>
          <p:nvPr>
            <p:ph type="sldNum" sz="quarter" idx="12"/>
          </p:nvPr>
        </p:nvSpPr>
        <p:spPr/>
        <p:txBody>
          <a:bodyPr/>
          <a:lstStyle/>
          <a:p>
            <a:fld id="{FD8A293A-D1CD-4E04-B39F-B558EDD4ED7F}" type="slidenum">
              <a:rPr lang="en-US" smtClean="0"/>
              <a:pPr/>
              <a:t>‹#›</a:t>
            </a:fld>
            <a:endParaRPr lang="en-US" dirty="0"/>
          </a:p>
        </p:txBody>
      </p:sp>
    </p:spTree>
    <p:extLst>
      <p:ext uri="{BB962C8B-B14F-4D97-AF65-F5344CB8AC3E}">
        <p14:creationId xmlns:p14="http://schemas.microsoft.com/office/powerpoint/2010/main" val="2600920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119475"/>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76754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119475"/>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76754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78992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191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768011" y="3048991"/>
            <a:ext cx="6655983" cy="800219"/>
          </a:xfrm>
          <a:solidFill>
            <a:schemeClr val="tx2"/>
          </a:solidFill>
        </p:spPr>
        <p:txBody>
          <a:bodyPr tIns="91440" bIns="91440" anchor="ctr" anchorCtr="0">
            <a:spAutoFit/>
          </a:bodyPr>
          <a:lstStyle>
            <a:lvl1pPr marL="0" indent="0" algn="ctr">
              <a:lnSpc>
                <a:spcPct val="100000"/>
              </a:lnSpc>
              <a:buNone/>
              <a:defRPr sz="4000" cap="none" baseline="0">
                <a:solidFill>
                  <a:schemeClr val="bg1"/>
                </a:solidFill>
                <a:latin typeface="Franklin Gothic"/>
              </a:defRPr>
            </a:lvl1pPr>
          </a:lstStyle>
          <a:p>
            <a:pPr lvl="0"/>
            <a:r>
              <a:rPr lang="en-US" dirty="0"/>
              <a:t>Transition Page</a:t>
            </a:r>
          </a:p>
        </p:txBody>
      </p:sp>
      <p:sp>
        <p:nvSpPr>
          <p:cNvPr id="2" name="Slide Number Placeholder 1">
            <a:extLst>
              <a:ext uri="{FF2B5EF4-FFF2-40B4-BE49-F238E27FC236}">
                <a16:creationId xmlns:a16="http://schemas.microsoft.com/office/drawing/2014/main" id="{393C82AC-5BA5-4FBB-9E01-C9160C842B29}"/>
              </a:ext>
            </a:extLst>
          </p:cNvPr>
          <p:cNvSpPr>
            <a:spLocks noGrp="1"/>
          </p:cNvSpPr>
          <p:nvPr>
            <p:ph type="sldNum" sz="quarter" idx="11"/>
          </p:nvPr>
        </p:nvSpPr>
        <p:spPr/>
        <p:txBody>
          <a:bodyPr/>
          <a:lstStyle/>
          <a:p>
            <a:fld id="{FD8A293A-D1CD-4E04-B39F-B558EDD4ED7F}" type="slidenum">
              <a:rPr lang="en-US" smtClean="0"/>
              <a:pPr/>
              <a:t>‹#›</a:t>
            </a:fld>
            <a:endParaRPr lang="en-US"/>
          </a:p>
        </p:txBody>
      </p:sp>
    </p:spTree>
    <p:extLst>
      <p:ext uri="{BB962C8B-B14F-4D97-AF65-F5344CB8AC3E}">
        <p14:creationId xmlns:p14="http://schemas.microsoft.com/office/powerpoint/2010/main" val="31864527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882183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ext Heavy Alt">
  <p:cSld name="1_Text Heavy Alt">
    <p:spTree>
      <p:nvGrpSpPr>
        <p:cNvPr id="1" name="Shape 21"/>
        <p:cNvGrpSpPr/>
        <p:nvPr/>
      </p:nvGrpSpPr>
      <p:grpSpPr>
        <a:xfrm>
          <a:off x="0" y="0"/>
          <a:ext cx="0" cy="0"/>
          <a:chOff x="0" y="0"/>
          <a:chExt cx="0" cy="0"/>
        </a:xfrm>
      </p:grpSpPr>
      <p:sp>
        <p:nvSpPr>
          <p:cNvPr id="22" name="Google Shape;22;p10"/>
          <p:cNvSpPr txBox="1">
            <a:spLocks noGrp="1"/>
          </p:cNvSpPr>
          <p:nvPr>
            <p:ph type="body" idx="1"/>
          </p:nvPr>
        </p:nvSpPr>
        <p:spPr>
          <a:xfrm>
            <a:off x="872178" y="1594557"/>
            <a:ext cx="10447647" cy="446908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00"/>
              </a:spcBef>
              <a:spcAft>
                <a:spcPts val="0"/>
              </a:spcAft>
              <a:buClr>
                <a:schemeClr val="dk1"/>
              </a:buClr>
              <a:buSzPts val="3200"/>
              <a:buFont typeface="Arial"/>
              <a:buChar char="•"/>
              <a:defRPr sz="3200">
                <a:solidFill>
                  <a:schemeClr val="dk1"/>
                </a:solidFill>
                <a:latin typeface="Franklin Gothic Book" panose="020B0503020102020204" pitchFamily="34" charset="0"/>
              </a:defRPr>
            </a:lvl1pPr>
            <a:lvl2pPr marL="914400" lvl="1" indent="-388619" algn="l">
              <a:lnSpc>
                <a:spcPct val="100000"/>
              </a:lnSpc>
              <a:spcBef>
                <a:spcPts val="1000"/>
              </a:spcBef>
              <a:spcAft>
                <a:spcPts val="0"/>
              </a:spcAft>
              <a:buClr>
                <a:schemeClr val="dk1"/>
              </a:buClr>
              <a:buSzPts val="2520"/>
              <a:buFont typeface="Noto Sans Symbols"/>
              <a:buChar char="▪"/>
              <a:defRPr sz="2800">
                <a:solidFill>
                  <a:schemeClr val="dk1"/>
                </a:solidFill>
              </a:defRPr>
            </a:lvl2pPr>
            <a:lvl3pPr marL="1371600" lvl="2" indent="-355600" algn="l">
              <a:lnSpc>
                <a:spcPct val="100000"/>
              </a:lnSpc>
              <a:spcBef>
                <a:spcPts val="1000"/>
              </a:spcBef>
              <a:spcAft>
                <a:spcPts val="0"/>
              </a:spcAft>
              <a:buClr>
                <a:schemeClr val="lt2"/>
              </a:buClr>
              <a:buSzPts val="2000"/>
              <a:buFont typeface="Arial"/>
              <a:buChar char="•"/>
              <a:defRPr sz="2000"/>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3" name="Google Shape;23;p10"/>
          <p:cNvSpPr txBox="1">
            <a:spLocks noGrp="1"/>
          </p:cNvSpPr>
          <p:nvPr>
            <p:ph type="title"/>
          </p:nvPr>
        </p:nvSpPr>
        <p:spPr>
          <a:xfrm>
            <a:off x="893704" y="374657"/>
            <a:ext cx="10404592" cy="824965"/>
          </a:xfrm>
          <a:prstGeom prst="rect">
            <a:avLst/>
          </a:prstGeom>
          <a:solidFill>
            <a:schemeClr val="dk2"/>
          </a:solidFill>
          <a:ln>
            <a:noFill/>
          </a:ln>
        </p:spPr>
        <p:txBody>
          <a:bodyPr spcFirstLastPara="1" wrap="square" lIns="91425" tIns="45700" rIns="91425" bIns="0" anchor="ctr" anchorCtr="0">
            <a:normAutofit/>
          </a:bodyPr>
          <a:lstStyle>
            <a:lvl1pPr lvl="0" algn="ctr">
              <a:lnSpc>
                <a:spcPct val="90000"/>
              </a:lnSpc>
              <a:spcBef>
                <a:spcPts val="0"/>
              </a:spcBef>
              <a:spcAft>
                <a:spcPts val="0"/>
              </a:spcAft>
              <a:buClr>
                <a:schemeClr val="lt1"/>
              </a:buClr>
              <a:buSzPts val="4000"/>
              <a:buFont typeface="Franklin Gothic"/>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4" name="Google Shape;24;p10"/>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225332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101839-367F-422F-A4A0-647AAA380BEE}"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1377826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101839-367F-422F-A4A0-647AAA380BEE}"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41203091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101839-367F-422F-A4A0-647AAA380BEE}"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19075908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101839-367F-422F-A4A0-647AAA380BEE}"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7230948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101839-367F-422F-A4A0-647AAA380BEE}"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31331489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101839-367F-422F-A4A0-647AAA380BEE}"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39111833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101839-367F-422F-A4A0-647AAA380BEE}"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3858697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101839-367F-422F-A4A0-647AAA380BEE}"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395928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ransition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1000567" y="206222"/>
            <a:ext cx="10332775" cy="800219"/>
          </a:xfrm>
          <a:solidFill>
            <a:schemeClr val="tx2"/>
          </a:solidFill>
        </p:spPr>
        <p:txBody>
          <a:bodyPr wrap="square" tIns="91440" bIns="91440" anchor="ctr" anchorCtr="0">
            <a:spAutoFit/>
          </a:bodyPr>
          <a:lstStyle>
            <a:lvl1pPr marL="0" indent="0" algn="ctr">
              <a:lnSpc>
                <a:spcPct val="100000"/>
              </a:lnSpc>
              <a:buNone/>
              <a:defRPr sz="4000" cap="none" baseline="0">
                <a:solidFill>
                  <a:schemeClr val="bg1"/>
                </a:solidFill>
                <a:latin typeface="Franklin Gothic"/>
              </a:defRPr>
            </a:lvl1pPr>
          </a:lstStyle>
          <a:p>
            <a:pPr lvl="0"/>
            <a:r>
              <a:rPr lang="en-US" dirty="0"/>
              <a:t>Blank Page with Title</a:t>
            </a:r>
          </a:p>
        </p:txBody>
      </p:sp>
      <p:sp>
        <p:nvSpPr>
          <p:cNvPr id="2" name="Slide Number Placeholder 1">
            <a:extLst>
              <a:ext uri="{FF2B5EF4-FFF2-40B4-BE49-F238E27FC236}">
                <a16:creationId xmlns:a16="http://schemas.microsoft.com/office/drawing/2014/main" id="{393C82AC-5BA5-4FBB-9E01-C9160C842B29}"/>
              </a:ext>
            </a:extLst>
          </p:cNvPr>
          <p:cNvSpPr>
            <a:spLocks noGrp="1"/>
          </p:cNvSpPr>
          <p:nvPr>
            <p:ph type="sldNum" sz="quarter" idx="11"/>
          </p:nvPr>
        </p:nvSpPr>
        <p:spPr/>
        <p:txBody>
          <a:bodyPr/>
          <a:lstStyle/>
          <a:p>
            <a:fld id="{FD8A293A-D1CD-4E04-B39F-B558EDD4ED7F}" type="slidenum">
              <a:rPr lang="en-US" smtClean="0"/>
              <a:pPr/>
              <a:t>‹#›</a:t>
            </a:fld>
            <a:endParaRPr lang="en-US"/>
          </a:p>
        </p:txBody>
      </p:sp>
    </p:spTree>
    <p:extLst>
      <p:ext uri="{BB962C8B-B14F-4D97-AF65-F5344CB8AC3E}">
        <p14:creationId xmlns:p14="http://schemas.microsoft.com/office/powerpoint/2010/main" val="15723972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101839-367F-422F-A4A0-647AAA380BEE}"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3016936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101839-367F-422F-A4A0-647AAA380BEE}"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3782422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101839-367F-422F-A4A0-647AAA380BEE}"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56D32-B5DE-4317-BF0B-C7A9B0F239EB}" type="slidenum">
              <a:rPr lang="en-US" smtClean="0"/>
              <a:t>‹#›</a:t>
            </a:fld>
            <a:endParaRPr lang="en-US"/>
          </a:p>
        </p:txBody>
      </p:sp>
    </p:spTree>
    <p:extLst>
      <p:ext uri="{BB962C8B-B14F-4D97-AF65-F5344CB8AC3E}">
        <p14:creationId xmlns:p14="http://schemas.microsoft.com/office/powerpoint/2010/main" val="1899275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Slide" userDrawn="1">
  <p:cSld name="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2411878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28"/>
        <p:cNvGrpSpPr/>
        <p:nvPr/>
      </p:nvGrpSpPr>
      <p:grpSpPr>
        <a:xfrm>
          <a:off x="0" y="0"/>
          <a:ext cx="0" cy="0"/>
          <a:chOff x="0" y="0"/>
          <a:chExt cx="0" cy="0"/>
        </a:xfrm>
      </p:grpSpPr>
      <p:sp>
        <p:nvSpPr>
          <p:cNvPr id="29" name="Google Shape;29;p12"/>
          <p:cNvSpPr txBox="1">
            <a:spLocks noGrp="1"/>
          </p:cNvSpPr>
          <p:nvPr>
            <p:ph type="ctrTitle"/>
          </p:nvPr>
        </p:nvSpPr>
        <p:spPr>
          <a:xfrm>
            <a:off x="1524002" y="515901"/>
            <a:ext cx="9144001" cy="251280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0245E"/>
              </a:buClr>
              <a:buSzPts val="4800"/>
              <a:buFont typeface="Franklin Gothic"/>
              <a:buNone/>
              <a:defRPr sz="4800">
                <a:solidFill>
                  <a:srgbClr val="20245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12"/>
          <p:cNvSpPr/>
          <p:nvPr/>
        </p:nvSpPr>
        <p:spPr>
          <a:xfrm>
            <a:off x="0" y="6307671"/>
            <a:ext cx="12192000" cy="550333"/>
          </a:xfrm>
          <a:prstGeom prst="rect">
            <a:avLst/>
          </a:prstGeom>
          <a:solidFill>
            <a:srgbClr val="20245D"/>
          </a:soli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Libre Franklin"/>
              <a:ea typeface="Libre Franklin"/>
              <a:cs typeface="Libre Franklin"/>
              <a:sym typeface="Libre Franklin"/>
            </a:endParaRPr>
          </a:p>
        </p:txBody>
      </p:sp>
      <p:pic>
        <p:nvPicPr>
          <p:cNvPr id="32" name="Google Shape;32;p12"/>
          <p:cNvPicPr preferRelativeResize="0"/>
          <p:nvPr/>
        </p:nvPicPr>
        <p:blipFill rotWithShape="1">
          <a:blip r:embed="rId2">
            <a:alphaModFix/>
          </a:blip>
          <a:srcRect/>
          <a:stretch/>
        </p:blipFill>
        <p:spPr>
          <a:xfrm>
            <a:off x="10987907" y="5322553"/>
            <a:ext cx="968439" cy="917912"/>
          </a:xfrm>
          <a:prstGeom prst="rect">
            <a:avLst/>
          </a:prstGeom>
          <a:noFill/>
          <a:ln>
            <a:noFill/>
          </a:ln>
        </p:spPr>
      </p:pic>
      <p:pic>
        <p:nvPicPr>
          <p:cNvPr id="7" name="Picture 6">
            <a:extLst>
              <a:ext uri="{FF2B5EF4-FFF2-40B4-BE49-F238E27FC236}">
                <a16:creationId xmlns:a16="http://schemas.microsoft.com/office/drawing/2014/main" id="{C61A4588-C165-4984-953F-986741E9E2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311" y="5303709"/>
            <a:ext cx="1440209" cy="924459"/>
          </a:xfrm>
          <a:prstGeom prst="rect">
            <a:avLst/>
          </a:prstGeom>
        </p:spPr>
      </p:pic>
    </p:spTree>
    <p:extLst>
      <p:ext uri="{BB962C8B-B14F-4D97-AF65-F5344CB8AC3E}">
        <p14:creationId xmlns:p14="http://schemas.microsoft.com/office/powerpoint/2010/main" val="3549249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Transition Slide">
  <p:cSld name="1_Transition Slide">
    <p:spTree>
      <p:nvGrpSpPr>
        <p:cNvPr id="1" name="Shape 33"/>
        <p:cNvGrpSpPr/>
        <p:nvPr/>
      </p:nvGrpSpPr>
      <p:grpSpPr>
        <a:xfrm>
          <a:off x="0" y="0"/>
          <a:ext cx="0" cy="0"/>
          <a:chOff x="0" y="0"/>
          <a:chExt cx="0" cy="0"/>
        </a:xfrm>
      </p:grpSpPr>
      <p:sp>
        <p:nvSpPr>
          <p:cNvPr id="34" name="Google Shape;34;p13"/>
          <p:cNvSpPr txBox="1">
            <a:spLocks noGrp="1"/>
          </p:cNvSpPr>
          <p:nvPr>
            <p:ph type="body" idx="1"/>
          </p:nvPr>
        </p:nvSpPr>
        <p:spPr>
          <a:xfrm>
            <a:off x="1000567" y="206222"/>
            <a:ext cx="10332775" cy="800219"/>
          </a:xfrm>
          <a:prstGeom prst="rect">
            <a:avLst/>
          </a:prstGeom>
          <a:solidFill>
            <a:schemeClr val="dk2"/>
          </a:solidFill>
          <a:ln>
            <a:noFill/>
          </a:ln>
        </p:spPr>
        <p:txBody>
          <a:bodyPr spcFirstLastPara="1" wrap="square" lIns="91425" tIns="91425" rIns="91425" bIns="91425" anchor="ctr" anchorCtr="0">
            <a:spAutoFit/>
          </a:bodyPr>
          <a:lstStyle>
            <a:lvl1pPr marL="457200" lvl="0" indent="-228600" algn="ctr">
              <a:lnSpc>
                <a:spcPct val="100000"/>
              </a:lnSpc>
              <a:spcBef>
                <a:spcPts val="1000"/>
              </a:spcBef>
              <a:spcAft>
                <a:spcPts val="0"/>
              </a:spcAft>
              <a:buClr>
                <a:schemeClr val="lt1"/>
              </a:buClr>
              <a:buSzPts val="4000"/>
              <a:buNone/>
              <a:defRPr sz="4000" cap="none">
                <a:solidFill>
                  <a:schemeClr val="lt1"/>
                </a:solidFill>
                <a:latin typeface="Franklin Gothic"/>
                <a:ea typeface="Franklin Gothic"/>
                <a:cs typeface="Franklin Gothic"/>
                <a:sym typeface="Franklin Gothic"/>
              </a:defRPr>
            </a:lvl1pPr>
            <a:lvl2pPr marL="914400" lvl="1" indent="-342900" algn="l">
              <a:lnSpc>
                <a:spcPct val="150000"/>
              </a:lnSpc>
              <a:spcBef>
                <a:spcPts val="500"/>
              </a:spcBef>
              <a:spcAft>
                <a:spcPts val="0"/>
              </a:spcAft>
              <a:buClr>
                <a:schemeClr val="lt2"/>
              </a:buClr>
              <a:buSzPts val="1800"/>
              <a:buChar char="▪"/>
              <a:defRPr/>
            </a:lvl2pPr>
            <a:lvl3pPr marL="1371600" lvl="2" indent="-342900" algn="l">
              <a:lnSpc>
                <a:spcPct val="150000"/>
              </a:lnSpc>
              <a:spcBef>
                <a:spcPts val="500"/>
              </a:spcBef>
              <a:spcAft>
                <a:spcPts val="0"/>
              </a:spcAft>
              <a:buClr>
                <a:schemeClr val="lt2"/>
              </a:buClr>
              <a:buSzPts val="1800"/>
              <a:buChar char="•"/>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3"/>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7887301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Text Heavy">
  <p:cSld name="1_Text Heavy">
    <p:spTree>
      <p:nvGrpSpPr>
        <p:cNvPr id="1" name="Shape 36"/>
        <p:cNvGrpSpPr/>
        <p:nvPr/>
      </p:nvGrpSpPr>
      <p:grpSpPr>
        <a:xfrm>
          <a:off x="0" y="0"/>
          <a:ext cx="0" cy="0"/>
          <a:chOff x="0" y="0"/>
          <a:chExt cx="0" cy="0"/>
        </a:xfrm>
      </p:grpSpPr>
      <p:sp>
        <p:nvSpPr>
          <p:cNvPr id="37" name="Google Shape;37;p14"/>
          <p:cNvSpPr txBox="1">
            <a:spLocks noGrp="1"/>
          </p:cNvSpPr>
          <p:nvPr>
            <p:ph type="body" idx="1"/>
          </p:nvPr>
        </p:nvSpPr>
        <p:spPr>
          <a:xfrm>
            <a:off x="661440" y="1003358"/>
            <a:ext cx="6678213" cy="5048091"/>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400"/>
              </a:spcBef>
              <a:spcAft>
                <a:spcPts val="0"/>
              </a:spcAft>
              <a:buClr>
                <a:schemeClr val="dk1"/>
              </a:buClr>
              <a:buSzPts val="2800"/>
              <a:buFont typeface="Arial"/>
              <a:buChar char="•"/>
              <a:defRPr sz="2800">
                <a:solidFill>
                  <a:schemeClr val="dk1"/>
                </a:solidFill>
              </a:defRPr>
            </a:lvl1pPr>
            <a:lvl2pPr marL="914400" lvl="1" indent="-365760" algn="l">
              <a:lnSpc>
                <a:spcPct val="100000"/>
              </a:lnSpc>
              <a:spcBef>
                <a:spcPts val="400"/>
              </a:spcBef>
              <a:spcAft>
                <a:spcPts val="0"/>
              </a:spcAft>
              <a:buClr>
                <a:schemeClr val="dk1"/>
              </a:buClr>
              <a:buSzPts val="2160"/>
              <a:buFont typeface="Noto Sans Symbols"/>
              <a:buChar char="▪"/>
              <a:defRPr sz="2400">
                <a:solidFill>
                  <a:schemeClr val="dk1"/>
                </a:solidFill>
              </a:defRPr>
            </a:lvl2pPr>
            <a:lvl3pPr marL="1371600" lvl="2" indent="-355600" algn="l">
              <a:lnSpc>
                <a:spcPct val="150000"/>
              </a:lnSpc>
              <a:spcBef>
                <a:spcPts val="500"/>
              </a:spcBef>
              <a:spcAft>
                <a:spcPts val="0"/>
              </a:spcAft>
              <a:buClr>
                <a:schemeClr val="lt2"/>
              </a:buClr>
              <a:buSzPts val="2000"/>
              <a:buFont typeface="Arial"/>
              <a:buChar char="•"/>
              <a:defRPr sz="2000"/>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8" name="Google Shape;38;p14"/>
          <p:cNvSpPr txBox="1">
            <a:spLocks noGrp="1"/>
          </p:cNvSpPr>
          <p:nvPr>
            <p:ph type="title"/>
          </p:nvPr>
        </p:nvSpPr>
        <p:spPr>
          <a:xfrm>
            <a:off x="674669" y="119694"/>
            <a:ext cx="10940224" cy="707886"/>
          </a:xfrm>
          <a:prstGeom prst="rect">
            <a:avLst/>
          </a:prstGeom>
          <a:solidFill>
            <a:schemeClr val="dk2"/>
          </a:solidFill>
          <a:ln>
            <a:noFill/>
          </a:ln>
        </p:spPr>
        <p:txBody>
          <a:bodyPr spcFirstLastPara="1" wrap="square" lIns="0" tIns="45700" rIns="320025" bIns="45700" anchor="b" anchorCtr="0">
            <a:spAutoFit/>
          </a:bodyPr>
          <a:lstStyle>
            <a:lvl1pPr lvl="0" algn="ctr">
              <a:lnSpc>
                <a:spcPct val="100000"/>
              </a:lnSpc>
              <a:spcBef>
                <a:spcPts val="0"/>
              </a:spcBef>
              <a:spcAft>
                <a:spcPts val="0"/>
              </a:spcAft>
              <a:buClr>
                <a:schemeClr val="lt1"/>
              </a:buClr>
              <a:buSzPts val="4000"/>
              <a:buFont typeface="Franklin Gothic"/>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42308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ext Heavy Alt">
  <p:cSld name="Text Heavy Alt">
    <p:spTree>
      <p:nvGrpSpPr>
        <p:cNvPr id="1" name="Shape 40"/>
        <p:cNvGrpSpPr/>
        <p:nvPr/>
      </p:nvGrpSpPr>
      <p:grpSpPr>
        <a:xfrm>
          <a:off x="0" y="0"/>
          <a:ext cx="0" cy="0"/>
          <a:chOff x="0" y="0"/>
          <a:chExt cx="0" cy="0"/>
        </a:xfrm>
      </p:grpSpPr>
      <p:sp>
        <p:nvSpPr>
          <p:cNvPr id="41" name="Google Shape;41;p15"/>
          <p:cNvSpPr txBox="1">
            <a:spLocks noGrp="1"/>
          </p:cNvSpPr>
          <p:nvPr>
            <p:ph type="body" idx="1"/>
          </p:nvPr>
        </p:nvSpPr>
        <p:spPr>
          <a:xfrm>
            <a:off x="872178" y="1594557"/>
            <a:ext cx="10447647" cy="446908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00"/>
              </a:spcBef>
              <a:spcAft>
                <a:spcPts val="0"/>
              </a:spcAft>
              <a:buClr>
                <a:schemeClr val="lt2"/>
              </a:buClr>
              <a:buSzPts val="3200"/>
              <a:buFont typeface="Arial"/>
              <a:buChar char="•"/>
              <a:defRPr sz="3200">
                <a:solidFill>
                  <a:schemeClr val="lt2"/>
                </a:solidFill>
              </a:defRPr>
            </a:lvl1pPr>
            <a:lvl2pPr marL="914400" lvl="1" indent="-388619" algn="l">
              <a:lnSpc>
                <a:spcPct val="100000"/>
              </a:lnSpc>
              <a:spcBef>
                <a:spcPts val="1000"/>
              </a:spcBef>
              <a:spcAft>
                <a:spcPts val="0"/>
              </a:spcAft>
              <a:buClr>
                <a:schemeClr val="lt2"/>
              </a:buClr>
              <a:buSzPts val="2520"/>
              <a:buFont typeface="Noto Sans Symbols"/>
              <a:buChar char="▪"/>
              <a:defRPr sz="2800">
                <a:solidFill>
                  <a:schemeClr val="lt2"/>
                </a:solidFill>
              </a:defRPr>
            </a:lvl2pPr>
            <a:lvl3pPr marL="1371600" lvl="2" indent="-355600" algn="l">
              <a:lnSpc>
                <a:spcPct val="150000"/>
              </a:lnSpc>
              <a:spcBef>
                <a:spcPts val="1000"/>
              </a:spcBef>
              <a:spcAft>
                <a:spcPts val="0"/>
              </a:spcAft>
              <a:buClr>
                <a:schemeClr val="lt2"/>
              </a:buClr>
              <a:buSzPts val="2000"/>
              <a:buFont typeface="Arial"/>
              <a:buChar char="•"/>
              <a:defRPr sz="2000"/>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2" name="Google Shape;42;p15"/>
          <p:cNvSpPr txBox="1">
            <a:spLocks noGrp="1"/>
          </p:cNvSpPr>
          <p:nvPr>
            <p:ph type="title"/>
          </p:nvPr>
        </p:nvSpPr>
        <p:spPr>
          <a:xfrm>
            <a:off x="893704" y="374657"/>
            <a:ext cx="10404592" cy="824965"/>
          </a:xfrm>
          <a:prstGeom prst="rect">
            <a:avLst/>
          </a:prstGeom>
          <a:noFill/>
          <a:ln>
            <a:noFill/>
          </a:ln>
        </p:spPr>
        <p:txBody>
          <a:bodyPr spcFirstLastPara="1" wrap="square" lIns="91425" tIns="45700" rIns="91425" bIns="0" anchor="ctr" anchorCtr="0">
            <a:normAutofit/>
          </a:bodyPr>
          <a:lstStyle>
            <a:lvl1pPr lvl="0" algn="ctr">
              <a:lnSpc>
                <a:spcPct val="90000"/>
              </a:lnSpc>
              <a:spcBef>
                <a:spcPts val="0"/>
              </a:spcBef>
              <a:spcAft>
                <a:spcPts val="0"/>
              </a:spcAft>
              <a:buClr>
                <a:srgbClr val="20245E"/>
              </a:buClr>
              <a:buSzPts val="4000"/>
              <a:buFont typeface="Franklin Gothic"/>
              <a:buNone/>
              <a:defRPr sz="4000">
                <a:solidFill>
                  <a:srgbClr val="20245E"/>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15"/>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585220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_Text Heavy Alt">
  <p:cSld name="2_Text Heavy Alt">
    <p:spTree>
      <p:nvGrpSpPr>
        <p:cNvPr id="1" name="Shape 44"/>
        <p:cNvGrpSpPr/>
        <p:nvPr/>
      </p:nvGrpSpPr>
      <p:grpSpPr>
        <a:xfrm>
          <a:off x="0" y="0"/>
          <a:ext cx="0" cy="0"/>
          <a:chOff x="0" y="0"/>
          <a:chExt cx="0" cy="0"/>
        </a:xfrm>
      </p:grpSpPr>
      <p:sp>
        <p:nvSpPr>
          <p:cNvPr id="45" name="Google Shape;45;p16"/>
          <p:cNvSpPr txBox="1">
            <a:spLocks noGrp="1"/>
          </p:cNvSpPr>
          <p:nvPr>
            <p:ph type="body" idx="1"/>
          </p:nvPr>
        </p:nvSpPr>
        <p:spPr>
          <a:xfrm>
            <a:off x="872178" y="2140351"/>
            <a:ext cx="10447647" cy="3923295"/>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00"/>
              </a:spcBef>
              <a:spcAft>
                <a:spcPts val="0"/>
              </a:spcAft>
              <a:buClr>
                <a:schemeClr val="lt2"/>
              </a:buClr>
              <a:buSzPts val="3200"/>
              <a:buFont typeface="Arial"/>
              <a:buChar char="•"/>
              <a:defRPr sz="3200">
                <a:solidFill>
                  <a:schemeClr val="lt2"/>
                </a:solidFill>
              </a:defRPr>
            </a:lvl1pPr>
            <a:lvl2pPr marL="914400" lvl="1" indent="-388619" algn="l">
              <a:lnSpc>
                <a:spcPct val="100000"/>
              </a:lnSpc>
              <a:spcBef>
                <a:spcPts val="1000"/>
              </a:spcBef>
              <a:spcAft>
                <a:spcPts val="0"/>
              </a:spcAft>
              <a:buClr>
                <a:schemeClr val="lt2"/>
              </a:buClr>
              <a:buSzPts val="2520"/>
              <a:buFont typeface="Noto Sans Symbols"/>
              <a:buChar char="▪"/>
              <a:defRPr sz="2800">
                <a:solidFill>
                  <a:schemeClr val="lt2"/>
                </a:solidFill>
              </a:defRPr>
            </a:lvl2pPr>
            <a:lvl3pPr marL="1371600" lvl="2" indent="-355600" algn="l">
              <a:lnSpc>
                <a:spcPct val="100000"/>
              </a:lnSpc>
              <a:spcBef>
                <a:spcPts val="1000"/>
              </a:spcBef>
              <a:spcAft>
                <a:spcPts val="0"/>
              </a:spcAft>
              <a:buClr>
                <a:schemeClr val="lt2"/>
              </a:buClr>
              <a:buSzPts val="2000"/>
              <a:buFont typeface="Arial"/>
              <a:buChar char="•"/>
              <a:defRPr sz="2000">
                <a:solidFill>
                  <a:schemeClr val="lt2"/>
                </a:solidFill>
              </a:defRPr>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6" name="Google Shape;46;p16"/>
          <p:cNvSpPr txBox="1">
            <a:spLocks noGrp="1"/>
          </p:cNvSpPr>
          <p:nvPr>
            <p:ph type="title"/>
          </p:nvPr>
        </p:nvSpPr>
        <p:spPr>
          <a:xfrm>
            <a:off x="893704" y="374657"/>
            <a:ext cx="10404592" cy="824965"/>
          </a:xfrm>
          <a:prstGeom prst="rect">
            <a:avLst/>
          </a:prstGeom>
          <a:solidFill>
            <a:schemeClr val="dk2"/>
          </a:solidFill>
          <a:ln>
            <a:noFill/>
          </a:ln>
        </p:spPr>
        <p:txBody>
          <a:bodyPr spcFirstLastPara="1" wrap="square" lIns="91425" tIns="45700" rIns="91425" bIns="0" anchor="ctr" anchorCtr="0">
            <a:normAutofit/>
          </a:bodyPr>
          <a:lstStyle>
            <a:lvl1pPr lvl="0" algn="ctr">
              <a:lnSpc>
                <a:spcPct val="90000"/>
              </a:lnSpc>
              <a:spcBef>
                <a:spcPts val="0"/>
              </a:spcBef>
              <a:spcAft>
                <a:spcPts val="0"/>
              </a:spcAft>
              <a:buClr>
                <a:schemeClr val="lt1"/>
              </a:buClr>
              <a:buSzPts val="4000"/>
              <a:buFont typeface="Franklin Gothic"/>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6"/>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
        <p:nvSpPr>
          <p:cNvPr id="48" name="Google Shape;48;p16"/>
          <p:cNvSpPr txBox="1"/>
          <p:nvPr/>
        </p:nvSpPr>
        <p:spPr>
          <a:xfrm>
            <a:off x="893704" y="1280166"/>
            <a:ext cx="10426120" cy="779641"/>
          </a:xfrm>
          <a:prstGeom prst="rect">
            <a:avLst/>
          </a:prstGeom>
          <a:noFill/>
          <a:ln>
            <a:noFill/>
          </a:ln>
        </p:spPr>
        <p:txBody>
          <a:bodyPr spcFirstLastPara="1" wrap="square" lIns="91425" tIns="45700" rIns="91425" bIns="45700" anchor="ctr" anchorCtr="0">
            <a:normAutofit/>
          </a:bodyPr>
          <a:lstStyle/>
          <a:p>
            <a:pPr algn="ctr">
              <a:lnSpc>
                <a:spcPct val="90000"/>
              </a:lnSpc>
              <a:buClr>
                <a:srgbClr val="2D2D2C"/>
              </a:buClr>
              <a:buSzPts val="3200"/>
              <a:buFont typeface="Calibri"/>
              <a:buNone/>
            </a:pPr>
            <a:r>
              <a:rPr lang="en-US" sz="3200" b="1" kern="0">
                <a:solidFill>
                  <a:srgbClr val="2D2D2C"/>
                </a:solidFill>
                <a:latin typeface="Calibri"/>
                <a:ea typeface="Calibri"/>
                <a:cs typeface="Calibri"/>
                <a:sym typeface="Calibri"/>
              </a:rPr>
              <a:t>Click to edit Master title style</a:t>
            </a:r>
            <a:endParaRPr sz="1400" kern="0">
              <a:solidFill>
                <a:srgbClr val="000000"/>
              </a:solidFill>
              <a:cs typeface="Arial"/>
              <a:sym typeface="Arial"/>
            </a:endParaRPr>
          </a:p>
        </p:txBody>
      </p:sp>
    </p:spTree>
    <p:extLst>
      <p:ext uri="{BB962C8B-B14F-4D97-AF65-F5344CB8AC3E}">
        <p14:creationId xmlns:p14="http://schemas.microsoft.com/office/powerpoint/2010/main" val="14553931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9"/>
        <p:cNvGrpSpPr/>
        <p:nvPr/>
      </p:nvGrpSpPr>
      <p:grpSpPr>
        <a:xfrm>
          <a:off x="0" y="0"/>
          <a:ext cx="0" cy="0"/>
          <a:chOff x="0" y="0"/>
          <a:chExt cx="0" cy="0"/>
        </a:xfrm>
      </p:grpSpPr>
      <p:sp>
        <p:nvSpPr>
          <p:cNvPr id="50" name="Google Shape;50;p17"/>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8094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Heavy">
    <p:spTree>
      <p:nvGrpSpPr>
        <p:cNvPr id="1" name=""/>
        <p:cNvGrpSpPr/>
        <p:nvPr/>
      </p:nvGrpSpPr>
      <p:grpSpPr>
        <a:xfrm>
          <a:off x="0" y="0"/>
          <a:ext cx="0" cy="0"/>
          <a:chOff x="0" y="0"/>
          <a:chExt cx="0" cy="0"/>
        </a:xfrm>
      </p:grpSpPr>
      <p:sp>
        <p:nvSpPr>
          <p:cNvPr id="3" name="Content Placeholder 2"/>
          <p:cNvSpPr>
            <a:spLocks noGrp="1"/>
          </p:cNvSpPr>
          <p:nvPr>
            <p:ph idx="1"/>
          </p:nvPr>
        </p:nvSpPr>
        <p:spPr>
          <a:xfrm>
            <a:off x="661440" y="1003358"/>
            <a:ext cx="6678213" cy="5048091"/>
          </a:xfrm>
        </p:spPr>
        <p:txBody>
          <a:bodyPr>
            <a:normAutofit/>
          </a:bodyPr>
          <a:lstStyle>
            <a:lvl1pPr marL="288918" indent="-288918">
              <a:lnSpc>
                <a:spcPct val="100000"/>
              </a:lnSpc>
              <a:spcBef>
                <a:spcPts val="400"/>
              </a:spcBef>
              <a:spcAft>
                <a:spcPts val="400"/>
              </a:spcAft>
              <a:buFont typeface="Arial" panose="020B0604020202020204" pitchFamily="34" charset="0"/>
              <a:buChar char="•"/>
              <a:defRPr sz="2800">
                <a:solidFill>
                  <a:schemeClr val="tx1"/>
                </a:solidFill>
              </a:defRPr>
            </a:lvl1pPr>
            <a:lvl2pPr marL="577850" indent="-295275">
              <a:lnSpc>
                <a:spcPct val="100000"/>
              </a:lnSpc>
              <a:spcBef>
                <a:spcPts val="400"/>
              </a:spcBef>
              <a:spcAft>
                <a:spcPts val="400"/>
              </a:spcAft>
              <a:buSzPct val="90000"/>
              <a:buFont typeface="Wingdings" charset="2"/>
              <a:buChar char="§"/>
              <a:defRPr sz="2400">
                <a:solidFill>
                  <a:schemeClr val="tx1"/>
                </a:solidFill>
              </a:defRPr>
            </a:lvl2pPr>
            <a:lvl3pPr marL="1257269" indent="-342891">
              <a:buFont typeface="Arial" panose="020B0604020202020204" pitchFamily="34" charset="0"/>
              <a:buChar char="•"/>
              <a:defRPr sz="2000"/>
            </a:lvl3pPr>
            <a:lvl4pPr marL="1657309" indent="-285744">
              <a:buFont typeface="Arial" panose="020B0604020202020204" pitchFamily="34" charset="0"/>
              <a:buChar char="•"/>
              <a:defRPr sz="1800"/>
            </a:lvl4pPr>
            <a:lvl5pPr marL="2114498" indent="-285744">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2" name="Title 1"/>
          <p:cNvSpPr>
            <a:spLocks noGrp="1"/>
          </p:cNvSpPr>
          <p:nvPr>
            <p:ph type="title" hasCustomPrompt="1"/>
          </p:nvPr>
        </p:nvSpPr>
        <p:spPr>
          <a:xfrm>
            <a:off x="674669" y="119694"/>
            <a:ext cx="10940224" cy="707886"/>
          </a:xfrm>
          <a:solidFill>
            <a:schemeClr val="tx2"/>
          </a:solidFill>
        </p:spPr>
        <p:txBody>
          <a:bodyPr wrap="square" lIns="0" tIns="45720" rIns="320040" bIns="45720" anchor="b">
            <a:spAutoFit/>
          </a:bodyPr>
          <a:lstStyle>
            <a:lvl1pPr algn="ctr">
              <a:lnSpc>
                <a:spcPct val="100000"/>
              </a:lnSpc>
              <a:defRPr sz="4000" baseline="0">
                <a:solidFill>
                  <a:schemeClr val="bg1"/>
                </a:solidFill>
                <a:latin typeface="Franklin Gothic"/>
              </a:defRPr>
            </a:lvl1pPr>
          </a:lstStyle>
          <a:p>
            <a:r>
              <a:rPr lang="en-US" dirty="0"/>
              <a:t>Slide Title</a:t>
            </a:r>
          </a:p>
        </p:txBody>
      </p:sp>
      <p:sp>
        <p:nvSpPr>
          <p:cNvPr id="5" name="Slide Number Placeholder 4">
            <a:extLst>
              <a:ext uri="{FF2B5EF4-FFF2-40B4-BE49-F238E27FC236}">
                <a16:creationId xmlns:a16="http://schemas.microsoft.com/office/drawing/2014/main" id="{ED4952A7-BD26-49FE-B59C-0A7E00B4C419}"/>
              </a:ext>
            </a:extLst>
          </p:cNvPr>
          <p:cNvSpPr>
            <a:spLocks noGrp="1"/>
          </p:cNvSpPr>
          <p:nvPr>
            <p:ph type="sldNum" sz="quarter" idx="11"/>
          </p:nvPr>
        </p:nvSpPr>
        <p:spPr/>
        <p:txBody>
          <a:bodyPr/>
          <a:lstStyle/>
          <a:p>
            <a:fld id="{FD8A293A-D1CD-4E04-B39F-B558EDD4ED7F}" type="slidenum">
              <a:rPr lang="en-US" smtClean="0"/>
              <a:pPr/>
              <a:t>‹#›</a:t>
            </a:fld>
            <a:endParaRPr lang="en-US"/>
          </a:p>
        </p:txBody>
      </p:sp>
    </p:spTree>
    <p:extLst>
      <p:ext uri="{BB962C8B-B14F-4D97-AF65-F5344CB8AC3E}">
        <p14:creationId xmlns:p14="http://schemas.microsoft.com/office/powerpoint/2010/main" val="2249785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1"/>
        <p:cNvGrpSpPr/>
        <p:nvPr/>
      </p:nvGrpSpPr>
      <p:grpSpPr>
        <a:xfrm>
          <a:off x="0" y="0"/>
          <a:ext cx="0" cy="0"/>
          <a:chOff x="0" y="0"/>
          <a:chExt cx="0" cy="0"/>
        </a:xfrm>
      </p:grpSpPr>
      <p:sp>
        <p:nvSpPr>
          <p:cNvPr id="52" name="Google Shape;52;p1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0245E"/>
              </a:buClr>
              <a:buSzPts val="4400"/>
              <a:buFont typeface="Franklin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5074271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0245E"/>
              </a:buClr>
              <a:buSzPts val="4400"/>
              <a:buFont typeface="Franklin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1000"/>
              </a:spcBef>
              <a:spcAft>
                <a:spcPts val="0"/>
              </a:spcAft>
              <a:buClr>
                <a:schemeClr val="lt2"/>
              </a:buClr>
              <a:buSzPts val="2800"/>
              <a:buFont typeface="Arial"/>
              <a:buChar char="•"/>
              <a:defRPr sz="2800">
                <a:solidFill>
                  <a:schemeClr val="lt2"/>
                </a:solidFill>
              </a:defRPr>
            </a:lvl1pPr>
            <a:lvl2pPr marL="914400" lvl="1" indent="-406400" algn="l">
              <a:lnSpc>
                <a:spcPct val="150000"/>
              </a:lnSpc>
              <a:spcBef>
                <a:spcPts val="500"/>
              </a:spcBef>
              <a:spcAft>
                <a:spcPts val="0"/>
              </a:spcAft>
              <a:buClr>
                <a:schemeClr val="lt2"/>
              </a:buClr>
              <a:buSzPts val="2800"/>
              <a:buChar char="▪"/>
              <a:defRPr>
                <a:solidFill>
                  <a:schemeClr val="lt2"/>
                </a:solidFill>
              </a:defRPr>
            </a:lvl2pPr>
            <a:lvl3pPr marL="1371600" lvl="2" indent="-342900" algn="l">
              <a:lnSpc>
                <a:spcPct val="150000"/>
              </a:lnSpc>
              <a:spcBef>
                <a:spcPts val="500"/>
              </a:spcBef>
              <a:spcAft>
                <a:spcPts val="0"/>
              </a:spcAft>
              <a:buClr>
                <a:schemeClr val="lt2"/>
              </a:buClr>
              <a:buSzPts val="1800"/>
              <a:buChar char="•"/>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9"/>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50000"/>
              </a:lnSpc>
              <a:spcBef>
                <a:spcPts val="1000"/>
              </a:spcBef>
              <a:spcAft>
                <a:spcPts val="0"/>
              </a:spcAft>
              <a:buClr>
                <a:schemeClr val="lt2"/>
              </a:buClr>
              <a:buSzPts val="2800"/>
              <a:buFont typeface="Arial"/>
              <a:buChar char="•"/>
              <a:defRPr sz="2800">
                <a:solidFill>
                  <a:schemeClr val="lt2"/>
                </a:solidFill>
              </a:defRPr>
            </a:lvl1pPr>
            <a:lvl2pPr marL="914400" lvl="1" indent="-342900" algn="l">
              <a:lnSpc>
                <a:spcPct val="150000"/>
              </a:lnSpc>
              <a:spcBef>
                <a:spcPts val="500"/>
              </a:spcBef>
              <a:spcAft>
                <a:spcPts val="0"/>
              </a:spcAft>
              <a:buClr>
                <a:schemeClr val="lt2"/>
              </a:buClr>
              <a:buSzPts val="1800"/>
              <a:buChar char="▪"/>
              <a:defRPr/>
            </a:lvl2pPr>
            <a:lvl3pPr marL="1371600" lvl="2" indent="-342900" algn="l">
              <a:lnSpc>
                <a:spcPct val="150000"/>
              </a:lnSpc>
              <a:spcBef>
                <a:spcPts val="500"/>
              </a:spcBef>
              <a:spcAft>
                <a:spcPts val="0"/>
              </a:spcAft>
              <a:buClr>
                <a:schemeClr val="lt2"/>
              </a:buClr>
              <a:buSzPts val="1800"/>
              <a:buChar char="•"/>
              <a:defRPr/>
            </a:lvl3pPr>
            <a:lvl4pPr marL="1828800" lvl="3" indent="-228600" algn="l">
              <a:lnSpc>
                <a:spcPct val="150000"/>
              </a:lnSpc>
              <a:spcBef>
                <a:spcPts val="500"/>
              </a:spcBef>
              <a:spcAft>
                <a:spcPts val="0"/>
              </a:spcAft>
              <a:buClr>
                <a:schemeClr val="dk1"/>
              </a:buClr>
              <a:buSzPts val="1800"/>
              <a:buNone/>
              <a:defRPr/>
            </a:lvl4pPr>
            <a:lvl5pPr marL="2286000" lvl="4" indent="-228600" algn="l">
              <a:lnSpc>
                <a:spcPct val="15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9"/>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200" b="0" i="0" u="none" strike="noStrike" cap="none">
                <a:solidFill>
                  <a:srgbClr val="8C8C8C"/>
                </a:solidFill>
                <a:latin typeface="Libre Franklin"/>
                <a:ea typeface="Libre Franklin"/>
                <a:cs typeface="Libre Franklin"/>
                <a:sym typeface="Libre Franklin"/>
              </a:defRPr>
            </a:lvl1pPr>
            <a:lvl2pPr marL="0" marR="0" lvl="1" indent="0" algn="ctr">
              <a:spcBef>
                <a:spcPts val="0"/>
              </a:spcBef>
              <a:buNone/>
              <a:defRPr sz="1200" b="0" i="0" u="none" strike="noStrike" cap="none">
                <a:solidFill>
                  <a:srgbClr val="8C8C8C"/>
                </a:solidFill>
                <a:latin typeface="Libre Franklin"/>
                <a:ea typeface="Libre Franklin"/>
                <a:cs typeface="Libre Franklin"/>
                <a:sym typeface="Libre Franklin"/>
              </a:defRPr>
            </a:lvl2pPr>
            <a:lvl3pPr marL="0" marR="0" lvl="2" indent="0" algn="ctr">
              <a:spcBef>
                <a:spcPts val="0"/>
              </a:spcBef>
              <a:buNone/>
              <a:defRPr sz="1200" b="0" i="0" u="none" strike="noStrike" cap="none">
                <a:solidFill>
                  <a:srgbClr val="8C8C8C"/>
                </a:solidFill>
                <a:latin typeface="Libre Franklin"/>
                <a:ea typeface="Libre Franklin"/>
                <a:cs typeface="Libre Franklin"/>
                <a:sym typeface="Libre Franklin"/>
              </a:defRPr>
            </a:lvl3pPr>
            <a:lvl4pPr marL="0" marR="0" lvl="3" indent="0" algn="ctr">
              <a:spcBef>
                <a:spcPts val="0"/>
              </a:spcBef>
              <a:buNone/>
              <a:defRPr sz="1200" b="0" i="0" u="none" strike="noStrike" cap="none">
                <a:solidFill>
                  <a:srgbClr val="8C8C8C"/>
                </a:solidFill>
                <a:latin typeface="Libre Franklin"/>
                <a:ea typeface="Libre Franklin"/>
                <a:cs typeface="Libre Franklin"/>
                <a:sym typeface="Libre Franklin"/>
              </a:defRPr>
            </a:lvl4pPr>
            <a:lvl5pPr marL="0" marR="0" lvl="4" indent="0" algn="ctr">
              <a:spcBef>
                <a:spcPts val="0"/>
              </a:spcBef>
              <a:buNone/>
              <a:defRPr sz="1200" b="0" i="0" u="none" strike="noStrike" cap="none">
                <a:solidFill>
                  <a:srgbClr val="8C8C8C"/>
                </a:solidFill>
                <a:latin typeface="Libre Franklin"/>
                <a:ea typeface="Libre Franklin"/>
                <a:cs typeface="Libre Franklin"/>
                <a:sym typeface="Libre Franklin"/>
              </a:defRPr>
            </a:lvl5pPr>
            <a:lvl6pPr marL="0" marR="0" lvl="5" indent="0" algn="ctr">
              <a:spcBef>
                <a:spcPts val="0"/>
              </a:spcBef>
              <a:buNone/>
              <a:defRPr sz="1200" b="0" i="0" u="none" strike="noStrike" cap="none">
                <a:solidFill>
                  <a:srgbClr val="8C8C8C"/>
                </a:solidFill>
                <a:latin typeface="Libre Franklin"/>
                <a:ea typeface="Libre Franklin"/>
                <a:cs typeface="Libre Franklin"/>
                <a:sym typeface="Libre Franklin"/>
              </a:defRPr>
            </a:lvl6pPr>
            <a:lvl7pPr marL="0" marR="0" lvl="6" indent="0" algn="ctr">
              <a:spcBef>
                <a:spcPts val="0"/>
              </a:spcBef>
              <a:buNone/>
              <a:defRPr sz="1200" b="0" i="0" u="none" strike="noStrike" cap="none">
                <a:solidFill>
                  <a:srgbClr val="8C8C8C"/>
                </a:solidFill>
                <a:latin typeface="Libre Franklin"/>
                <a:ea typeface="Libre Franklin"/>
                <a:cs typeface="Libre Franklin"/>
                <a:sym typeface="Libre Franklin"/>
              </a:defRPr>
            </a:lvl7pPr>
            <a:lvl8pPr marL="0" marR="0" lvl="7" indent="0" algn="ctr">
              <a:spcBef>
                <a:spcPts val="0"/>
              </a:spcBef>
              <a:buNone/>
              <a:defRPr sz="1200" b="0" i="0" u="none" strike="noStrike" cap="none">
                <a:solidFill>
                  <a:srgbClr val="8C8C8C"/>
                </a:solidFill>
                <a:latin typeface="Libre Franklin"/>
                <a:ea typeface="Libre Franklin"/>
                <a:cs typeface="Libre Franklin"/>
                <a:sym typeface="Libre Franklin"/>
              </a:defRPr>
            </a:lvl8pPr>
            <a:lvl9pPr marL="0" marR="0" lvl="8" indent="0" algn="ctr">
              <a:spcBef>
                <a:spcPts val="0"/>
              </a:spcBef>
              <a:buNone/>
              <a:defRPr sz="1200" b="0" i="0" u="none" strike="noStrike" cap="none">
                <a:solidFill>
                  <a:srgbClr val="8C8C8C"/>
                </a:solidFill>
                <a:latin typeface="Libre Franklin"/>
                <a:ea typeface="Libre Franklin"/>
                <a:cs typeface="Libre Franklin"/>
                <a:sym typeface="Libre Franklin"/>
              </a:defRPr>
            </a:lvl9pPr>
          </a:lstStyle>
          <a:p>
            <a:fld id="{00000000-1234-1234-1234-123412341234}" type="slidenum">
              <a:rPr lang="en-US"/>
              <a:pPr/>
              <a:t>‹#›</a:t>
            </a:fld>
            <a:endParaRPr/>
          </a:p>
        </p:txBody>
      </p:sp>
    </p:spTree>
    <p:extLst>
      <p:ext uri="{BB962C8B-B14F-4D97-AF65-F5344CB8AC3E}">
        <p14:creationId xmlns:p14="http://schemas.microsoft.com/office/powerpoint/2010/main" val="11779843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26127193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60"/>
        <p:cNvGrpSpPr/>
        <p:nvPr/>
      </p:nvGrpSpPr>
      <p:grpSpPr>
        <a:xfrm>
          <a:off x="0" y="0"/>
          <a:ext cx="0" cy="0"/>
          <a:chOff x="0" y="0"/>
          <a:chExt cx="0" cy="0"/>
        </a:xfrm>
      </p:grpSpPr>
      <p:sp>
        <p:nvSpPr>
          <p:cNvPr id="61" name="Google Shape;61;p21"/>
          <p:cNvSpPr txBox="1">
            <a:spLocks noGrp="1"/>
          </p:cNvSpPr>
          <p:nvPr>
            <p:ph type="title"/>
          </p:nvPr>
        </p:nvSpPr>
        <p:spPr>
          <a:xfrm>
            <a:off x="2032000" y="1397004"/>
            <a:ext cx="8128000" cy="14478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rgbClr val="20245E"/>
              </a:buClr>
              <a:buSzPts val="4000"/>
              <a:buFont typeface="Franklin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2" name="Google Shape;62;p21"/>
          <p:cNvPicPr preferRelativeResize="0"/>
          <p:nvPr/>
        </p:nvPicPr>
        <p:blipFill rotWithShape="1">
          <a:blip r:embed="rId2">
            <a:alphaModFix/>
          </a:blip>
          <a:srcRect/>
          <a:stretch/>
        </p:blipFill>
        <p:spPr>
          <a:xfrm>
            <a:off x="2169459" y="225630"/>
            <a:ext cx="7853084" cy="968178"/>
          </a:xfrm>
          <a:prstGeom prst="rect">
            <a:avLst/>
          </a:prstGeom>
          <a:noFill/>
          <a:ln>
            <a:noFill/>
          </a:ln>
        </p:spPr>
      </p:pic>
      <p:sp>
        <p:nvSpPr>
          <p:cNvPr id="63" name="Google Shape;63;p21"/>
          <p:cNvSpPr txBox="1">
            <a:spLocks noGrp="1"/>
          </p:cNvSpPr>
          <p:nvPr>
            <p:ph type="body" idx="1"/>
          </p:nvPr>
        </p:nvSpPr>
        <p:spPr>
          <a:xfrm>
            <a:off x="609600" y="3048000"/>
            <a:ext cx="10972800" cy="3416301"/>
          </a:xfrm>
          <a:prstGeom prst="rect">
            <a:avLst/>
          </a:prstGeom>
          <a:noFill/>
          <a:ln>
            <a:noFill/>
          </a:ln>
        </p:spPr>
        <p:txBody>
          <a:bodyPr spcFirstLastPara="1" wrap="square" lIns="91425" tIns="45700" rIns="91425" bIns="45700" anchor="t" anchorCtr="0">
            <a:normAutofit/>
          </a:bodyPr>
          <a:lstStyle>
            <a:lvl1pPr marL="457200" lvl="0" indent="-370840" algn="l">
              <a:lnSpc>
                <a:spcPct val="150000"/>
              </a:lnSpc>
              <a:spcBef>
                <a:spcPts val="1000"/>
              </a:spcBef>
              <a:spcAft>
                <a:spcPts val="0"/>
              </a:spcAft>
              <a:buClr>
                <a:schemeClr val="lt2"/>
              </a:buClr>
              <a:buSzPts val="2240"/>
              <a:buFont typeface="Arial"/>
              <a:buChar char="•"/>
              <a:defRPr sz="2800">
                <a:solidFill>
                  <a:schemeClr val="lt2"/>
                </a:solidFill>
              </a:defRPr>
            </a:lvl1pPr>
            <a:lvl2pPr marL="914400" lvl="1" indent="-365760" algn="l">
              <a:lnSpc>
                <a:spcPct val="150000"/>
              </a:lnSpc>
              <a:spcBef>
                <a:spcPts val="500"/>
              </a:spcBef>
              <a:spcAft>
                <a:spcPts val="0"/>
              </a:spcAft>
              <a:buClr>
                <a:schemeClr val="lt2"/>
              </a:buClr>
              <a:buSzPts val="2160"/>
              <a:buChar char="▪"/>
              <a:defRPr sz="2400">
                <a:solidFill>
                  <a:schemeClr val="lt2"/>
                </a:solidFill>
              </a:defRPr>
            </a:lvl2pPr>
            <a:lvl3pPr marL="1371600" lvl="2" indent="-419100" algn="l">
              <a:lnSpc>
                <a:spcPct val="150000"/>
              </a:lnSpc>
              <a:spcBef>
                <a:spcPts val="500"/>
              </a:spcBef>
              <a:spcAft>
                <a:spcPts val="0"/>
              </a:spcAft>
              <a:buClr>
                <a:schemeClr val="lt2"/>
              </a:buClr>
              <a:buSzPts val="3000"/>
              <a:buChar char="•"/>
              <a:defRPr/>
            </a:lvl3pPr>
            <a:lvl4pPr marL="1828800" lvl="3" indent="-228600" algn="l">
              <a:lnSpc>
                <a:spcPct val="150000"/>
              </a:lnSpc>
              <a:spcBef>
                <a:spcPts val="500"/>
              </a:spcBef>
              <a:spcAft>
                <a:spcPts val="0"/>
              </a:spcAft>
              <a:buClr>
                <a:schemeClr val="dk1"/>
              </a:buClr>
              <a:buSzPts val="2000"/>
              <a:buNone/>
              <a:defRPr/>
            </a:lvl4pPr>
            <a:lvl5pPr marL="2286000" lvl="4" indent="-228600" algn="l">
              <a:lnSpc>
                <a:spcPct val="150000"/>
              </a:lnSpc>
              <a:spcBef>
                <a:spcPts val="500"/>
              </a:spcBef>
              <a:spcAft>
                <a:spcPts val="0"/>
              </a:spcAft>
              <a:buClr>
                <a:schemeClr val="dk1"/>
              </a:buClr>
              <a:buSzPts val="20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04668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_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178" y="1594557"/>
            <a:ext cx="10447647" cy="4469089"/>
          </a:xfrm>
        </p:spPr>
        <p:txBody>
          <a:bodyPr>
            <a:normAutofit/>
          </a:bodyPr>
          <a:lstStyle>
            <a:lvl1pPr marL="288918" indent="-288918">
              <a:lnSpc>
                <a:spcPct val="100000"/>
              </a:lnSpc>
              <a:spcBef>
                <a:spcPts val="400"/>
              </a:spcBef>
              <a:spcAft>
                <a:spcPts val="1000"/>
              </a:spcAft>
              <a:buFont typeface="Arial" panose="020B0604020202020204" pitchFamily="34" charset="0"/>
              <a:buChar char="•"/>
              <a:defRPr sz="3200">
                <a:solidFill>
                  <a:schemeClr val="tx1"/>
                </a:solidFill>
              </a:defRPr>
            </a:lvl1pPr>
            <a:lvl2pPr marL="577850" indent="-295275">
              <a:lnSpc>
                <a:spcPct val="100000"/>
              </a:lnSpc>
              <a:spcBef>
                <a:spcPts val="400"/>
              </a:spcBef>
              <a:spcAft>
                <a:spcPts val="1000"/>
              </a:spcAft>
              <a:buSzPct val="90000"/>
              <a:buFont typeface="Wingdings" charset="2"/>
              <a:buChar char="§"/>
              <a:defRPr sz="2800">
                <a:solidFill>
                  <a:schemeClr val="tx1"/>
                </a:solidFill>
              </a:defRPr>
            </a:lvl2pPr>
            <a:lvl3pPr marL="793750" indent="-225425">
              <a:lnSpc>
                <a:spcPct val="100000"/>
              </a:lnSpc>
              <a:spcBef>
                <a:spcPts val="0"/>
              </a:spcBef>
              <a:spcAft>
                <a:spcPts val="400"/>
              </a:spcAft>
              <a:buFont typeface="Arial" panose="020B0604020202020204" pitchFamily="34" charset="0"/>
              <a:buChar char="•"/>
              <a:defRPr sz="2000"/>
            </a:lvl3pPr>
            <a:lvl4pPr marL="1657309" indent="-285744">
              <a:buFont typeface="Arial" panose="020B0604020202020204" pitchFamily="34" charset="0"/>
              <a:buChar char="•"/>
              <a:defRPr sz="1800"/>
            </a:lvl4pPr>
            <a:lvl5pPr marL="2114498" indent="-285744">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endParaRPr lang="en-US" dirty="0"/>
          </a:p>
        </p:txBody>
      </p:sp>
      <p:sp>
        <p:nvSpPr>
          <p:cNvPr id="10" name="Title 1"/>
          <p:cNvSpPr>
            <a:spLocks noGrp="1"/>
          </p:cNvSpPr>
          <p:nvPr>
            <p:ph type="title" hasCustomPrompt="1"/>
          </p:nvPr>
        </p:nvSpPr>
        <p:spPr>
          <a:xfrm>
            <a:off x="893704" y="374657"/>
            <a:ext cx="10404592" cy="824965"/>
          </a:xfrm>
          <a:solidFill>
            <a:srgbClr val="272A68"/>
          </a:solidFill>
        </p:spPr>
        <p:txBody>
          <a:bodyPr bIns="0">
            <a:normAutofit/>
          </a:bodyPr>
          <a:lstStyle>
            <a:lvl1pPr algn="ctr">
              <a:defRPr sz="4000">
                <a:solidFill>
                  <a:schemeClr val="bg1"/>
                </a:solidFill>
              </a:defRPr>
            </a:lvl1pPr>
          </a:lstStyle>
          <a:p>
            <a:r>
              <a:rPr lang="en-US" dirty="0"/>
              <a:t>Alt Text Heavy Slide</a:t>
            </a:r>
          </a:p>
        </p:txBody>
      </p:sp>
      <p:sp>
        <p:nvSpPr>
          <p:cNvPr id="2" name="Slide Number Placeholder 1">
            <a:extLst>
              <a:ext uri="{FF2B5EF4-FFF2-40B4-BE49-F238E27FC236}">
                <a16:creationId xmlns:a16="http://schemas.microsoft.com/office/drawing/2014/main" id="{042E5496-D2AB-4ABF-AC56-83710732524E}"/>
              </a:ext>
            </a:extLst>
          </p:cNvPr>
          <p:cNvSpPr>
            <a:spLocks noGrp="1"/>
          </p:cNvSpPr>
          <p:nvPr>
            <p:ph type="sldNum" sz="quarter" idx="12"/>
          </p:nvPr>
        </p:nvSpPr>
        <p:spPr/>
        <p:txBody>
          <a:bodyPr/>
          <a:lstStyle/>
          <a:p>
            <a:fld id="{FD8A293A-D1CD-4E04-B39F-B558EDD4ED7F}" type="slidenum">
              <a:rPr lang="en-US" smtClean="0"/>
              <a:pPr/>
              <a:t>‹#›</a:t>
            </a:fld>
            <a:endParaRPr lang="en-US" dirty="0"/>
          </a:p>
        </p:txBody>
      </p:sp>
    </p:spTree>
    <p:extLst>
      <p:ext uri="{BB962C8B-B14F-4D97-AF65-F5344CB8AC3E}">
        <p14:creationId xmlns:p14="http://schemas.microsoft.com/office/powerpoint/2010/main" val="34559602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119475"/>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767549"/>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119475"/>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767549"/>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837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3836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998717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ext Heavy Alt">
  <p:cSld name="1_Text Heavy Alt">
    <p:spTree>
      <p:nvGrpSpPr>
        <p:cNvPr id="1" name="Shape 21"/>
        <p:cNvGrpSpPr/>
        <p:nvPr/>
      </p:nvGrpSpPr>
      <p:grpSpPr>
        <a:xfrm>
          <a:off x="0" y="0"/>
          <a:ext cx="0" cy="0"/>
          <a:chOff x="0" y="0"/>
          <a:chExt cx="0" cy="0"/>
        </a:xfrm>
      </p:grpSpPr>
      <p:sp>
        <p:nvSpPr>
          <p:cNvPr id="22" name="Google Shape;22;p10"/>
          <p:cNvSpPr txBox="1">
            <a:spLocks noGrp="1"/>
          </p:cNvSpPr>
          <p:nvPr>
            <p:ph type="body" idx="1"/>
          </p:nvPr>
        </p:nvSpPr>
        <p:spPr>
          <a:xfrm>
            <a:off x="872178" y="1594557"/>
            <a:ext cx="10447647" cy="4469089"/>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400"/>
              </a:spcBef>
              <a:spcAft>
                <a:spcPts val="0"/>
              </a:spcAft>
              <a:buClr>
                <a:schemeClr val="dk1"/>
              </a:buClr>
              <a:buSzPts val="3200"/>
              <a:buFont typeface="Arial"/>
              <a:buChar char="•"/>
              <a:defRPr sz="3200">
                <a:solidFill>
                  <a:schemeClr val="dk1"/>
                </a:solidFill>
              </a:defRPr>
            </a:lvl1pPr>
            <a:lvl2pPr marL="914400" lvl="1" indent="-388619" algn="l">
              <a:lnSpc>
                <a:spcPct val="100000"/>
              </a:lnSpc>
              <a:spcBef>
                <a:spcPts val="1000"/>
              </a:spcBef>
              <a:spcAft>
                <a:spcPts val="0"/>
              </a:spcAft>
              <a:buClr>
                <a:schemeClr val="dk1"/>
              </a:buClr>
              <a:buSzPts val="2520"/>
              <a:buFont typeface="Noto Sans Symbols"/>
              <a:buChar char="▪"/>
              <a:defRPr sz="2800">
                <a:solidFill>
                  <a:schemeClr val="dk1"/>
                </a:solidFill>
              </a:defRPr>
            </a:lvl2pPr>
            <a:lvl3pPr marL="1371600" lvl="2" indent="-355600" algn="l">
              <a:lnSpc>
                <a:spcPct val="100000"/>
              </a:lnSpc>
              <a:spcBef>
                <a:spcPts val="1000"/>
              </a:spcBef>
              <a:spcAft>
                <a:spcPts val="0"/>
              </a:spcAft>
              <a:buClr>
                <a:schemeClr val="lt2"/>
              </a:buClr>
              <a:buSzPts val="2000"/>
              <a:buFont typeface="Arial"/>
              <a:buChar char="•"/>
              <a:defRPr sz="2000"/>
            </a:lvl3pPr>
            <a:lvl4pPr marL="1828800" lvl="3" indent="-342900" algn="l">
              <a:lnSpc>
                <a:spcPct val="150000"/>
              </a:lnSpc>
              <a:spcBef>
                <a:spcPts val="500"/>
              </a:spcBef>
              <a:spcAft>
                <a:spcPts val="0"/>
              </a:spcAft>
              <a:buClr>
                <a:schemeClr val="dk1"/>
              </a:buClr>
              <a:buSzPts val="1800"/>
              <a:buFont typeface="Arial"/>
              <a:buChar char="•"/>
              <a:defRPr sz="1800"/>
            </a:lvl4pPr>
            <a:lvl5pPr marL="2286000" lvl="4" indent="-342900" algn="l">
              <a:lnSpc>
                <a:spcPct val="150000"/>
              </a:lnSpc>
              <a:spcBef>
                <a:spcPts val="500"/>
              </a:spcBef>
              <a:spcAft>
                <a:spcPts val="0"/>
              </a:spcAft>
              <a:buClr>
                <a:schemeClr val="dk1"/>
              </a:buClr>
              <a:buSzPts val="1800"/>
              <a:buFont typeface="Arial"/>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3" name="Google Shape;23;p10"/>
          <p:cNvSpPr txBox="1">
            <a:spLocks noGrp="1"/>
          </p:cNvSpPr>
          <p:nvPr>
            <p:ph type="title"/>
          </p:nvPr>
        </p:nvSpPr>
        <p:spPr>
          <a:xfrm>
            <a:off x="893704" y="374657"/>
            <a:ext cx="10404592" cy="824965"/>
          </a:xfrm>
          <a:prstGeom prst="rect">
            <a:avLst/>
          </a:prstGeom>
          <a:solidFill>
            <a:schemeClr val="dk2"/>
          </a:solidFill>
          <a:ln>
            <a:noFill/>
          </a:ln>
        </p:spPr>
        <p:txBody>
          <a:bodyPr spcFirstLastPara="1" wrap="square" lIns="91425" tIns="45700" rIns="91425" bIns="0" anchor="ctr" anchorCtr="0">
            <a:normAutofit/>
          </a:bodyPr>
          <a:lstStyle>
            <a:lvl1pPr lvl="0" algn="ctr">
              <a:lnSpc>
                <a:spcPct val="90000"/>
              </a:lnSpc>
              <a:spcBef>
                <a:spcPts val="0"/>
              </a:spcBef>
              <a:spcAft>
                <a:spcPts val="0"/>
              </a:spcAft>
              <a:buClr>
                <a:schemeClr val="lt1"/>
              </a:buClr>
              <a:buSzPts val="4000"/>
              <a:buFont typeface="Franklin Gothic"/>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0"/>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784975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178" y="1594557"/>
            <a:ext cx="10447647" cy="4469089"/>
          </a:xfrm>
        </p:spPr>
        <p:txBody>
          <a:bodyPr>
            <a:normAutofit/>
          </a:bodyPr>
          <a:lstStyle>
            <a:lvl1pPr marL="288918" indent="-288918">
              <a:lnSpc>
                <a:spcPct val="100000"/>
              </a:lnSpc>
              <a:spcBef>
                <a:spcPts val="400"/>
              </a:spcBef>
              <a:spcAft>
                <a:spcPts val="1000"/>
              </a:spcAft>
              <a:buFont typeface="Arial" panose="020B0604020202020204" pitchFamily="34" charset="0"/>
              <a:buChar char="•"/>
              <a:defRPr sz="3200" baseline="0">
                <a:solidFill>
                  <a:schemeClr val="bg2"/>
                </a:solidFill>
              </a:defRPr>
            </a:lvl1pPr>
            <a:lvl2pPr marL="577850" indent="-295275">
              <a:lnSpc>
                <a:spcPct val="100000"/>
              </a:lnSpc>
              <a:spcBef>
                <a:spcPts val="400"/>
              </a:spcBef>
              <a:spcAft>
                <a:spcPts val="1000"/>
              </a:spcAft>
              <a:buSzPct val="90000"/>
              <a:buFont typeface="Wingdings" charset="2"/>
              <a:buChar char="§"/>
              <a:defRPr sz="2800" baseline="0">
                <a:solidFill>
                  <a:schemeClr val="bg2"/>
                </a:solidFill>
              </a:defRPr>
            </a:lvl2pPr>
            <a:lvl3pPr marL="1257269" indent="-342891">
              <a:buFont typeface="Arial" panose="020B0604020202020204" pitchFamily="34" charset="0"/>
              <a:buChar char="•"/>
              <a:defRPr sz="2000"/>
            </a:lvl3pPr>
            <a:lvl4pPr marL="1657309" indent="-285744">
              <a:buFont typeface="Arial" panose="020B0604020202020204" pitchFamily="34" charset="0"/>
              <a:buChar char="•"/>
              <a:defRPr sz="1800"/>
            </a:lvl4pPr>
            <a:lvl5pPr marL="2114498" indent="-285744">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p:txBody>
      </p:sp>
      <p:sp>
        <p:nvSpPr>
          <p:cNvPr id="10" name="Title 1"/>
          <p:cNvSpPr>
            <a:spLocks noGrp="1"/>
          </p:cNvSpPr>
          <p:nvPr>
            <p:ph type="title" hasCustomPrompt="1"/>
          </p:nvPr>
        </p:nvSpPr>
        <p:spPr>
          <a:xfrm>
            <a:off x="893704" y="374657"/>
            <a:ext cx="10404592" cy="824965"/>
          </a:xfrm>
        </p:spPr>
        <p:txBody>
          <a:bodyPr bIns="0">
            <a:normAutofit/>
          </a:bodyPr>
          <a:lstStyle>
            <a:lvl1pPr algn="ctr">
              <a:defRPr sz="4000">
                <a:solidFill>
                  <a:srgbClr val="20245E"/>
                </a:solidFill>
                <a:latin typeface="Franklin Gothic"/>
              </a:defRPr>
            </a:lvl1pPr>
          </a:lstStyle>
          <a:p>
            <a:r>
              <a:rPr lang="en-US" dirty="0"/>
              <a:t>Alt Text Heavy Slide</a:t>
            </a:r>
          </a:p>
        </p:txBody>
      </p:sp>
      <p:sp>
        <p:nvSpPr>
          <p:cNvPr id="2" name="Slide Number Placeholder 1">
            <a:extLst>
              <a:ext uri="{FF2B5EF4-FFF2-40B4-BE49-F238E27FC236}">
                <a16:creationId xmlns:a16="http://schemas.microsoft.com/office/drawing/2014/main" id="{042E5496-D2AB-4ABF-AC56-83710732524E}"/>
              </a:ext>
            </a:extLst>
          </p:cNvPr>
          <p:cNvSpPr>
            <a:spLocks noGrp="1"/>
          </p:cNvSpPr>
          <p:nvPr>
            <p:ph type="sldNum" sz="quarter" idx="12"/>
          </p:nvPr>
        </p:nvSpPr>
        <p:spPr/>
        <p:txBody>
          <a:bodyPr/>
          <a:lstStyle/>
          <a:p>
            <a:fld id="{FD8A293A-D1CD-4E04-B39F-B558EDD4ED7F}" type="slidenum">
              <a:rPr lang="en-US" smtClean="0"/>
              <a:pPr/>
              <a:t>‹#›</a:t>
            </a:fld>
            <a:endParaRPr lang="en-US"/>
          </a:p>
        </p:txBody>
      </p:sp>
    </p:spTree>
    <p:extLst>
      <p:ext uri="{BB962C8B-B14F-4D97-AF65-F5344CB8AC3E}">
        <p14:creationId xmlns:p14="http://schemas.microsoft.com/office/powerpoint/2010/main" val="27218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178" y="1594557"/>
            <a:ext cx="10447647" cy="4469089"/>
          </a:xfrm>
        </p:spPr>
        <p:txBody>
          <a:bodyPr>
            <a:normAutofit/>
          </a:bodyPr>
          <a:lstStyle>
            <a:lvl1pPr marL="288918" indent="-288918">
              <a:lnSpc>
                <a:spcPct val="100000"/>
              </a:lnSpc>
              <a:spcBef>
                <a:spcPts val="400"/>
              </a:spcBef>
              <a:spcAft>
                <a:spcPts val="1000"/>
              </a:spcAft>
              <a:buFont typeface="Arial" panose="020B0604020202020204" pitchFamily="34" charset="0"/>
              <a:buChar char="•"/>
              <a:defRPr sz="3200">
                <a:solidFill>
                  <a:schemeClr val="tx1"/>
                </a:solidFill>
              </a:defRPr>
            </a:lvl1pPr>
            <a:lvl2pPr marL="577850" indent="-295275">
              <a:lnSpc>
                <a:spcPct val="100000"/>
              </a:lnSpc>
              <a:spcBef>
                <a:spcPts val="400"/>
              </a:spcBef>
              <a:spcAft>
                <a:spcPts val="1000"/>
              </a:spcAft>
              <a:buSzPct val="90000"/>
              <a:buFont typeface="Wingdings" charset="2"/>
              <a:buChar char="§"/>
              <a:defRPr sz="2800">
                <a:solidFill>
                  <a:schemeClr val="tx1"/>
                </a:solidFill>
              </a:defRPr>
            </a:lvl2pPr>
            <a:lvl3pPr marL="793750" indent="-225425">
              <a:lnSpc>
                <a:spcPct val="100000"/>
              </a:lnSpc>
              <a:spcBef>
                <a:spcPts val="0"/>
              </a:spcBef>
              <a:spcAft>
                <a:spcPts val="400"/>
              </a:spcAft>
              <a:buFont typeface="Arial" panose="020B0604020202020204" pitchFamily="34" charset="0"/>
              <a:buChar char="•"/>
              <a:defRPr sz="2000"/>
            </a:lvl3pPr>
            <a:lvl4pPr marL="1657309" indent="-285744">
              <a:buFont typeface="Arial" panose="020B0604020202020204" pitchFamily="34" charset="0"/>
              <a:buChar char="•"/>
              <a:defRPr sz="1800"/>
            </a:lvl4pPr>
            <a:lvl5pPr marL="2114498" indent="-285744">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endParaRPr lang="en-US" dirty="0"/>
          </a:p>
        </p:txBody>
      </p:sp>
      <p:sp>
        <p:nvSpPr>
          <p:cNvPr id="10" name="Title 1"/>
          <p:cNvSpPr>
            <a:spLocks noGrp="1"/>
          </p:cNvSpPr>
          <p:nvPr>
            <p:ph type="title" hasCustomPrompt="1"/>
          </p:nvPr>
        </p:nvSpPr>
        <p:spPr>
          <a:xfrm>
            <a:off x="893704" y="374657"/>
            <a:ext cx="10404592" cy="824965"/>
          </a:xfrm>
          <a:solidFill>
            <a:schemeClr val="tx2"/>
          </a:solidFill>
        </p:spPr>
        <p:txBody>
          <a:bodyPr bIns="0">
            <a:normAutofit/>
          </a:bodyPr>
          <a:lstStyle>
            <a:lvl1pPr algn="ctr">
              <a:defRPr sz="4000">
                <a:solidFill>
                  <a:schemeClr val="bg1"/>
                </a:solidFill>
                <a:latin typeface="Franklin Gothic"/>
              </a:defRPr>
            </a:lvl1pPr>
          </a:lstStyle>
          <a:p>
            <a:r>
              <a:rPr lang="en-US" dirty="0"/>
              <a:t>Alt Text Heavy Slide</a:t>
            </a:r>
          </a:p>
        </p:txBody>
      </p:sp>
      <p:sp>
        <p:nvSpPr>
          <p:cNvPr id="2" name="Slide Number Placeholder 1">
            <a:extLst>
              <a:ext uri="{FF2B5EF4-FFF2-40B4-BE49-F238E27FC236}">
                <a16:creationId xmlns:a16="http://schemas.microsoft.com/office/drawing/2014/main" id="{042E5496-D2AB-4ABF-AC56-83710732524E}"/>
              </a:ext>
            </a:extLst>
          </p:cNvPr>
          <p:cNvSpPr>
            <a:spLocks noGrp="1"/>
          </p:cNvSpPr>
          <p:nvPr>
            <p:ph type="sldNum" sz="quarter" idx="12"/>
          </p:nvPr>
        </p:nvSpPr>
        <p:spPr/>
        <p:txBody>
          <a:bodyPr/>
          <a:lstStyle/>
          <a:p>
            <a:fld id="{FD8A293A-D1CD-4E04-B39F-B558EDD4ED7F}" type="slidenum">
              <a:rPr lang="en-US" smtClean="0"/>
              <a:pPr/>
              <a:t>‹#›</a:t>
            </a:fld>
            <a:endParaRPr lang="en-US"/>
          </a:p>
        </p:txBody>
      </p:sp>
    </p:spTree>
    <p:extLst>
      <p:ext uri="{BB962C8B-B14F-4D97-AF65-F5344CB8AC3E}">
        <p14:creationId xmlns:p14="http://schemas.microsoft.com/office/powerpoint/2010/main" val="3224880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ext Heavy 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178" y="2140351"/>
            <a:ext cx="10447647" cy="3923295"/>
          </a:xfrm>
        </p:spPr>
        <p:txBody>
          <a:bodyPr>
            <a:normAutofit/>
          </a:bodyPr>
          <a:lstStyle>
            <a:lvl1pPr marL="288918" indent="-288918">
              <a:lnSpc>
                <a:spcPct val="100000"/>
              </a:lnSpc>
              <a:spcBef>
                <a:spcPts val="400"/>
              </a:spcBef>
              <a:spcAft>
                <a:spcPts val="1000"/>
              </a:spcAft>
              <a:buFont typeface="Arial" panose="020B0604020202020204" pitchFamily="34" charset="0"/>
              <a:buChar char="•"/>
              <a:defRPr sz="3200" baseline="0">
                <a:solidFill>
                  <a:schemeClr val="bg2"/>
                </a:solidFill>
              </a:defRPr>
            </a:lvl1pPr>
            <a:lvl2pPr marL="577850" indent="-295275">
              <a:lnSpc>
                <a:spcPct val="100000"/>
              </a:lnSpc>
              <a:spcBef>
                <a:spcPts val="400"/>
              </a:spcBef>
              <a:spcAft>
                <a:spcPts val="1000"/>
              </a:spcAft>
              <a:buSzPct val="90000"/>
              <a:buFont typeface="Wingdings" charset="2"/>
              <a:buChar char="§"/>
              <a:defRPr sz="2800" baseline="0">
                <a:solidFill>
                  <a:schemeClr val="bg2"/>
                </a:solidFill>
              </a:defRPr>
            </a:lvl2pPr>
            <a:lvl3pPr marL="793750" indent="-225425">
              <a:lnSpc>
                <a:spcPct val="100000"/>
              </a:lnSpc>
              <a:spcBef>
                <a:spcPts val="0"/>
              </a:spcBef>
              <a:spcAft>
                <a:spcPts val="400"/>
              </a:spcAft>
              <a:buFont typeface="Arial" panose="020B0604020202020204" pitchFamily="34" charset="0"/>
              <a:buChar char="•"/>
              <a:defRPr sz="2000" baseline="0">
                <a:solidFill>
                  <a:schemeClr val="bg2"/>
                </a:solidFill>
              </a:defRPr>
            </a:lvl3pPr>
            <a:lvl4pPr marL="1657309" indent="-285744">
              <a:buFont typeface="Arial" panose="020B0604020202020204" pitchFamily="34" charset="0"/>
              <a:buChar char="•"/>
              <a:defRPr sz="1800"/>
            </a:lvl4pPr>
            <a:lvl5pPr marL="2114498" indent="-285744">
              <a:buFont typeface="Arial" panose="020B0604020202020204" pitchFamily="34" charset="0"/>
              <a:buChar cha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endParaRPr lang="en-US" dirty="0"/>
          </a:p>
        </p:txBody>
      </p:sp>
      <p:sp>
        <p:nvSpPr>
          <p:cNvPr id="10" name="Title 1"/>
          <p:cNvSpPr>
            <a:spLocks noGrp="1"/>
          </p:cNvSpPr>
          <p:nvPr>
            <p:ph type="title" hasCustomPrompt="1"/>
          </p:nvPr>
        </p:nvSpPr>
        <p:spPr>
          <a:xfrm>
            <a:off x="893704" y="374657"/>
            <a:ext cx="10404592" cy="824965"/>
          </a:xfrm>
          <a:solidFill>
            <a:schemeClr val="tx2"/>
          </a:solidFill>
        </p:spPr>
        <p:txBody>
          <a:bodyPr bIns="0">
            <a:normAutofit/>
          </a:bodyPr>
          <a:lstStyle>
            <a:lvl1pPr algn="ctr">
              <a:defRPr sz="4000">
                <a:solidFill>
                  <a:schemeClr val="bg1"/>
                </a:solidFill>
                <a:latin typeface="Franklin Gothic"/>
              </a:defRPr>
            </a:lvl1pPr>
          </a:lstStyle>
          <a:p>
            <a:r>
              <a:rPr lang="en-US" dirty="0"/>
              <a:t>Alt Text Heavy Slide</a:t>
            </a:r>
          </a:p>
        </p:txBody>
      </p:sp>
      <p:sp>
        <p:nvSpPr>
          <p:cNvPr id="2" name="Slide Number Placeholder 1">
            <a:extLst>
              <a:ext uri="{FF2B5EF4-FFF2-40B4-BE49-F238E27FC236}">
                <a16:creationId xmlns:a16="http://schemas.microsoft.com/office/drawing/2014/main" id="{042E5496-D2AB-4ABF-AC56-83710732524E}"/>
              </a:ext>
            </a:extLst>
          </p:cNvPr>
          <p:cNvSpPr>
            <a:spLocks noGrp="1"/>
          </p:cNvSpPr>
          <p:nvPr>
            <p:ph type="sldNum" sz="quarter" idx="12"/>
          </p:nvPr>
        </p:nvSpPr>
        <p:spPr/>
        <p:txBody>
          <a:bodyPr/>
          <a:lstStyle/>
          <a:p>
            <a:fld id="{FD8A293A-D1CD-4E04-B39F-B558EDD4ED7F}" type="slidenum">
              <a:rPr lang="en-US" smtClean="0"/>
              <a:pPr/>
              <a:t>‹#›</a:t>
            </a:fld>
            <a:endParaRPr lang="en-US"/>
          </a:p>
        </p:txBody>
      </p:sp>
      <p:sp>
        <p:nvSpPr>
          <p:cNvPr id="5" name="Title 1"/>
          <p:cNvSpPr txBox="1">
            <a:spLocks/>
          </p:cNvSpPr>
          <p:nvPr userDrawn="1"/>
        </p:nvSpPr>
        <p:spPr>
          <a:xfrm>
            <a:off x="893704" y="1280166"/>
            <a:ext cx="10426120" cy="779641"/>
          </a:xfrm>
          <a:prstGeom prst="rect">
            <a:avLst/>
          </a:prstGeom>
        </p:spPr>
        <p:txBody>
          <a:bodyPr vert="horz" lIns="91440" tIns="45720" rIns="91440" bIns="45720" rtlCol="0" anchor="ctr" anchorCtr="0">
            <a:normAutofit/>
          </a:bodyPr>
          <a:lstStyle>
            <a:lvl1pPr algn="ctr" defTabSz="914377" rtl="0" eaLnBrk="1" latinLnBrk="0" hangingPunct="1">
              <a:lnSpc>
                <a:spcPct val="90000"/>
              </a:lnSpc>
              <a:spcBef>
                <a:spcPct val="0"/>
              </a:spcBef>
              <a:buNone/>
              <a:defRPr sz="4000" kern="1200">
                <a:solidFill>
                  <a:srgbClr val="20245E"/>
                </a:solidFill>
                <a:latin typeface="Franklin Gothic Demi" panose="020B0703020102020204" pitchFamily="34" charset="0"/>
                <a:ea typeface="+mj-ea"/>
                <a:cs typeface="+mj-cs"/>
              </a:defRPr>
            </a:lvl1pPr>
          </a:lstStyle>
          <a:p>
            <a:r>
              <a:rPr lang="en-US" sz="3200" baseline="0" dirty="0">
                <a:solidFill>
                  <a:schemeClr val="bg2"/>
                </a:solidFill>
                <a:latin typeface="Calibri Bold" charset="0"/>
              </a:rPr>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778CDB-55DE-48F7-8012-1F7724BC1EB6}"/>
              </a:ext>
            </a:extLst>
          </p:cNvPr>
          <p:cNvSpPr>
            <a:spLocks noGrp="1"/>
          </p:cNvSpPr>
          <p:nvPr>
            <p:ph type="sldNum" sz="quarter" idx="10"/>
          </p:nvPr>
        </p:nvSpPr>
        <p:spPr/>
        <p:txBody>
          <a:bodyPr/>
          <a:lstStyle/>
          <a:p>
            <a:fld id="{FD8A293A-D1CD-4E04-B39F-B558EDD4ED7F}" type="slidenum">
              <a:rPr lang="en-US" smtClean="0"/>
              <a:pPr/>
              <a:t>‹#›</a:t>
            </a:fld>
            <a:endParaRPr lang="en-US"/>
          </a:p>
        </p:txBody>
      </p:sp>
    </p:spTree>
    <p:extLst>
      <p:ext uri="{BB962C8B-B14F-4D97-AF65-F5344CB8AC3E}">
        <p14:creationId xmlns:p14="http://schemas.microsoft.com/office/powerpoint/2010/main" val="2907191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image" Target="../media/image2.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chorCtr="0">
            <a:normAutofit/>
          </a:bodyPr>
          <a:lstStyle/>
          <a:p>
            <a:r>
              <a:rPr lang="en-US" dirty="0"/>
              <a:t>Click to Edit Master Title</a:t>
            </a:r>
          </a:p>
        </p:txBody>
      </p:sp>
      <p:sp>
        <p:nvSpPr>
          <p:cNvPr id="3" name="Text Placeholder 2"/>
          <p:cNvSpPr>
            <a:spLocks noGrp="1"/>
          </p:cNvSpPr>
          <p:nvPr>
            <p:ph type="body" idx="1"/>
          </p:nvPr>
        </p:nvSpPr>
        <p:spPr>
          <a:xfrm>
            <a:off x="838200" y="1825629"/>
            <a:ext cx="10515600" cy="4233981"/>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p:txBody>
      </p:sp>
      <p:sp>
        <p:nvSpPr>
          <p:cNvPr id="9" name="Slide Number Placeholder 8">
            <a:extLst>
              <a:ext uri="{FF2B5EF4-FFF2-40B4-BE49-F238E27FC236}">
                <a16:creationId xmlns:a16="http://schemas.microsoft.com/office/drawing/2014/main" id="{3FA2A52C-E525-44DC-8D87-58A5A728A4B2}"/>
              </a:ext>
            </a:extLst>
          </p:cNvPr>
          <p:cNvSpPr>
            <a:spLocks noGrp="1"/>
          </p:cNvSpPr>
          <p:nvPr>
            <p:ph type="sldNum" sz="quarter" idx="4"/>
          </p:nvPr>
        </p:nvSpPr>
        <p:spPr>
          <a:xfrm>
            <a:off x="5762288" y="6476430"/>
            <a:ext cx="66742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FD8A293A-D1CD-4E04-B39F-B558EDD4ED7F}" type="slidenum">
              <a:rPr lang="en-US" smtClean="0"/>
              <a:pPr/>
              <a:t>‹#›</a:t>
            </a:fld>
            <a:endParaRPr lang="en-US"/>
          </a:p>
        </p:txBody>
      </p:sp>
      <p:pic>
        <p:nvPicPr>
          <p:cNvPr id="8" name="Picture 7">
            <a:extLst>
              <a:ext uri="{FF2B5EF4-FFF2-40B4-BE49-F238E27FC236}">
                <a16:creationId xmlns:a16="http://schemas.microsoft.com/office/drawing/2014/main" id="{AA035C54-E0FB-A04C-86E2-BB4983775C58}"/>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156645" y="6079409"/>
            <a:ext cx="740643" cy="702001"/>
          </a:xfrm>
          <a:prstGeom prst="rect">
            <a:avLst/>
          </a:prstGeom>
        </p:spPr>
      </p:pic>
      <p:pic>
        <p:nvPicPr>
          <p:cNvPr id="10" name="Picture 9">
            <a:extLst>
              <a:ext uri="{FF2B5EF4-FFF2-40B4-BE49-F238E27FC236}">
                <a16:creationId xmlns:a16="http://schemas.microsoft.com/office/drawing/2014/main" id="{1D30A151-0FBA-499F-8053-B7493755850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62444" y="6041843"/>
            <a:ext cx="1151512" cy="739567"/>
          </a:xfrm>
          <a:prstGeom prst="rect">
            <a:avLst/>
          </a:prstGeom>
        </p:spPr>
      </p:pic>
    </p:spTree>
    <p:extLst>
      <p:ext uri="{BB962C8B-B14F-4D97-AF65-F5344CB8AC3E}">
        <p14:creationId xmlns:p14="http://schemas.microsoft.com/office/powerpoint/2010/main" val="2713638245"/>
      </p:ext>
    </p:extLst>
  </p:cSld>
  <p:clrMap bg1="lt1" tx1="dk1" bg2="lt2" tx2="dk2" accent1="accent1" accent2="accent2" accent3="accent3" accent4="accent4" accent5="accent5" accent6="accent6" hlink="hlink" folHlink="folHlink"/>
  <p:sldLayoutIdLst>
    <p:sldLayoutId id="2147483661" r:id="rId1"/>
    <p:sldLayoutId id="2147483690" r:id="rId2"/>
    <p:sldLayoutId id="2147483662" r:id="rId3"/>
    <p:sldLayoutId id="2147483676" r:id="rId4"/>
    <p:sldLayoutId id="2147483675" r:id="rId5"/>
    <p:sldLayoutId id="2147483667" r:id="rId6"/>
    <p:sldLayoutId id="2147483677" r:id="rId7"/>
    <p:sldLayoutId id="2147483691" r:id="rId8"/>
    <p:sldLayoutId id="2147483664" r:id="rId9"/>
    <p:sldLayoutId id="2147483669" r:id="rId10"/>
    <p:sldLayoutId id="2147483674" r:id="rId11"/>
    <p:sldLayoutId id="2147483683" r:id="rId12"/>
    <p:sldLayoutId id="2147483689" r:id="rId13"/>
    <p:sldLayoutId id="2147483738" r:id="rId14"/>
    <p:sldLayoutId id="2147483739" r:id="rId15"/>
  </p:sldLayoutIdLst>
  <p:hf hdr="0" ftr="0" dt="0"/>
  <p:txStyles>
    <p:titleStyle>
      <a:lvl1pPr algn="ctr" defTabSz="914377" rtl="0" eaLnBrk="1" latinLnBrk="0" hangingPunct="1">
        <a:lnSpc>
          <a:spcPct val="90000"/>
        </a:lnSpc>
        <a:spcBef>
          <a:spcPct val="0"/>
        </a:spcBef>
        <a:buNone/>
        <a:defRPr sz="4400" kern="1200">
          <a:solidFill>
            <a:srgbClr val="20245E"/>
          </a:solidFill>
          <a:latin typeface="Franklin Gothic Demi" panose="020B0703020102020204" pitchFamily="34" charset="0"/>
          <a:ea typeface="+mj-ea"/>
          <a:cs typeface="+mj-cs"/>
        </a:defRPr>
      </a:lvl1pPr>
    </p:titleStyle>
    <p:bodyStyle>
      <a:lvl1pPr marL="285750" indent="-285750" algn="l" defTabSz="914377" rtl="0" eaLnBrk="1" latinLnBrk="0" hangingPunct="1">
        <a:lnSpc>
          <a:spcPct val="150000"/>
        </a:lnSpc>
        <a:spcBef>
          <a:spcPts val="1000"/>
        </a:spcBef>
        <a:buFont typeface="Arial"/>
        <a:buChar char="•"/>
        <a:defRPr sz="3200" kern="1200" baseline="0">
          <a:solidFill>
            <a:schemeClr val="bg2"/>
          </a:solidFill>
          <a:latin typeface="+mn-lt"/>
          <a:ea typeface="+mn-ea"/>
          <a:cs typeface="+mn-cs"/>
        </a:defRPr>
      </a:lvl1pPr>
      <a:lvl2pPr marL="635000" indent="-344488" algn="l" defTabSz="914377" rtl="0" eaLnBrk="1" latinLnBrk="0" hangingPunct="1">
        <a:lnSpc>
          <a:spcPct val="150000"/>
        </a:lnSpc>
        <a:spcBef>
          <a:spcPts val="500"/>
        </a:spcBef>
        <a:buFont typeface="Wingdings" charset="2"/>
        <a:buChar char="§"/>
        <a:defRPr sz="2800" kern="1200" baseline="0">
          <a:solidFill>
            <a:schemeClr val="bg2"/>
          </a:solidFill>
          <a:latin typeface="+mn-lt"/>
          <a:ea typeface="+mn-ea"/>
          <a:cs typeface="+mn-cs"/>
        </a:defRPr>
      </a:lvl2pPr>
      <a:lvl3pPr marL="965200" indent="-330200" algn="l" defTabSz="914377" rtl="0" eaLnBrk="1" latinLnBrk="0" hangingPunct="1">
        <a:lnSpc>
          <a:spcPct val="150000"/>
        </a:lnSpc>
        <a:spcBef>
          <a:spcPts val="500"/>
        </a:spcBef>
        <a:buFont typeface="Arial"/>
        <a:buChar char="•"/>
        <a:defRPr sz="2400" kern="1200" baseline="0">
          <a:solidFill>
            <a:schemeClr val="bg2"/>
          </a:solidFill>
          <a:latin typeface="+mn-lt"/>
          <a:ea typeface="+mn-ea"/>
          <a:cs typeface="+mn-cs"/>
        </a:defRPr>
      </a:lvl3pPr>
      <a:lvl4pPr marL="1371566" indent="0" algn="l" defTabSz="914377" rtl="0" eaLnBrk="1" latinLnBrk="0" hangingPunct="1">
        <a:lnSpc>
          <a:spcPct val="15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l" defTabSz="914377" rtl="0" eaLnBrk="1" latinLnBrk="0" hangingPunct="1">
        <a:lnSpc>
          <a:spcPct val="150000"/>
        </a:lnSpc>
        <a:spcBef>
          <a:spcPts val="500"/>
        </a:spcBef>
        <a:buFont typeface="Arial" panose="020B0604020202020204" pitchFamily="34" charset="0"/>
        <a:buNone/>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20245E"/>
              </a:buClr>
              <a:buSzPts val="4400"/>
              <a:buFont typeface="Franklin Gothic"/>
              <a:buNone/>
              <a:defRPr sz="4400" b="0" i="0" u="none" strike="noStrike" cap="none">
                <a:solidFill>
                  <a:srgbClr val="20245E"/>
                </a:solidFill>
                <a:latin typeface="Franklin Gothic"/>
                <a:ea typeface="Franklin Gothic"/>
                <a:cs typeface="Franklin Gothic"/>
                <a:sym typeface="Frankli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11" name="Google Shape;11;p8"/>
          <p:cNvSpPr txBox="1">
            <a:spLocks noGrp="1"/>
          </p:cNvSpPr>
          <p:nvPr>
            <p:ph type="body" idx="1"/>
          </p:nvPr>
        </p:nvSpPr>
        <p:spPr>
          <a:xfrm>
            <a:off x="838200" y="1825629"/>
            <a:ext cx="10515600" cy="4233981"/>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50000"/>
              </a:lnSpc>
              <a:spcBef>
                <a:spcPts val="1000"/>
              </a:spcBef>
              <a:spcAft>
                <a:spcPts val="0"/>
              </a:spcAft>
              <a:buClr>
                <a:schemeClr val="lt2"/>
              </a:buClr>
              <a:buSzPts val="3200"/>
              <a:buFont typeface="Arial"/>
              <a:buChar char="•"/>
              <a:defRPr sz="3200" b="0" i="0" u="none" strike="noStrike" cap="none">
                <a:solidFill>
                  <a:schemeClr val="lt2"/>
                </a:solidFill>
                <a:latin typeface="Libre Franklin"/>
                <a:ea typeface="Libre Franklin"/>
                <a:cs typeface="Libre Franklin"/>
                <a:sym typeface="Libre Franklin"/>
              </a:defRPr>
            </a:lvl1pPr>
            <a:lvl2pPr marL="914400" marR="0" lvl="1" indent="-406400" algn="l" rtl="0">
              <a:lnSpc>
                <a:spcPct val="150000"/>
              </a:lnSpc>
              <a:spcBef>
                <a:spcPts val="500"/>
              </a:spcBef>
              <a:spcAft>
                <a:spcPts val="0"/>
              </a:spcAft>
              <a:buClr>
                <a:schemeClr val="lt2"/>
              </a:buClr>
              <a:buSzPts val="2800"/>
              <a:buFont typeface="Noto Sans Symbols"/>
              <a:buChar char="▪"/>
              <a:defRPr sz="2800" b="0" i="0" u="none" strike="noStrike" cap="none">
                <a:solidFill>
                  <a:schemeClr val="lt2"/>
                </a:solidFill>
                <a:latin typeface="Libre Franklin"/>
                <a:ea typeface="Libre Franklin"/>
                <a:cs typeface="Libre Franklin"/>
                <a:sym typeface="Libre Franklin"/>
              </a:defRPr>
            </a:lvl2pPr>
            <a:lvl3pPr marL="1371600" marR="0" lvl="2" indent="-381000" algn="l" rtl="0">
              <a:lnSpc>
                <a:spcPct val="150000"/>
              </a:lnSpc>
              <a:spcBef>
                <a:spcPts val="500"/>
              </a:spcBef>
              <a:spcAft>
                <a:spcPts val="0"/>
              </a:spcAft>
              <a:buClr>
                <a:schemeClr val="lt2"/>
              </a:buClr>
              <a:buSzPts val="2400"/>
              <a:buFont typeface="Arial"/>
              <a:buChar char="•"/>
              <a:defRPr sz="2400" b="0" i="0" u="none" strike="noStrike" cap="none">
                <a:solidFill>
                  <a:schemeClr val="lt2"/>
                </a:solidFill>
                <a:latin typeface="Libre Franklin"/>
                <a:ea typeface="Libre Franklin"/>
                <a:cs typeface="Libre Franklin"/>
                <a:sym typeface="Libre Franklin"/>
              </a:defRPr>
            </a:lvl3pPr>
            <a:lvl4pPr marL="1828800" marR="0" lvl="3"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4pPr>
            <a:lvl5pPr marL="2286000" marR="0" lvl="4"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8"/>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8C8C8C"/>
                </a:solidFill>
                <a:latin typeface="Libre Franklin"/>
                <a:ea typeface="Libre Franklin"/>
                <a:cs typeface="Libre Franklin"/>
                <a:sym typeface="Libre Franklin"/>
              </a:defRPr>
            </a:lvl1pPr>
            <a:lvl2pPr marL="0" marR="0" lvl="1" indent="0" algn="ctr" rtl="0">
              <a:spcBef>
                <a:spcPts val="0"/>
              </a:spcBef>
              <a:buNone/>
              <a:defRPr sz="1200" b="0" i="0" u="none" strike="noStrike" cap="none">
                <a:solidFill>
                  <a:srgbClr val="8C8C8C"/>
                </a:solidFill>
                <a:latin typeface="Libre Franklin"/>
                <a:ea typeface="Libre Franklin"/>
                <a:cs typeface="Libre Franklin"/>
                <a:sym typeface="Libre Franklin"/>
              </a:defRPr>
            </a:lvl2pPr>
            <a:lvl3pPr marL="0" marR="0" lvl="2" indent="0" algn="ctr" rtl="0">
              <a:spcBef>
                <a:spcPts val="0"/>
              </a:spcBef>
              <a:buNone/>
              <a:defRPr sz="1200" b="0" i="0" u="none" strike="noStrike" cap="none">
                <a:solidFill>
                  <a:srgbClr val="8C8C8C"/>
                </a:solidFill>
                <a:latin typeface="Libre Franklin"/>
                <a:ea typeface="Libre Franklin"/>
                <a:cs typeface="Libre Franklin"/>
                <a:sym typeface="Libre Franklin"/>
              </a:defRPr>
            </a:lvl3pPr>
            <a:lvl4pPr marL="0" marR="0" lvl="3" indent="0" algn="ctr" rtl="0">
              <a:spcBef>
                <a:spcPts val="0"/>
              </a:spcBef>
              <a:buNone/>
              <a:defRPr sz="1200" b="0" i="0" u="none" strike="noStrike" cap="none">
                <a:solidFill>
                  <a:srgbClr val="8C8C8C"/>
                </a:solidFill>
                <a:latin typeface="Libre Franklin"/>
                <a:ea typeface="Libre Franklin"/>
                <a:cs typeface="Libre Franklin"/>
                <a:sym typeface="Libre Franklin"/>
              </a:defRPr>
            </a:lvl4pPr>
            <a:lvl5pPr marL="0" marR="0" lvl="4" indent="0" algn="ctr" rtl="0">
              <a:spcBef>
                <a:spcPts val="0"/>
              </a:spcBef>
              <a:buNone/>
              <a:defRPr sz="1200" b="0" i="0" u="none" strike="noStrike" cap="none">
                <a:solidFill>
                  <a:srgbClr val="8C8C8C"/>
                </a:solidFill>
                <a:latin typeface="Libre Franklin"/>
                <a:ea typeface="Libre Franklin"/>
                <a:cs typeface="Libre Franklin"/>
                <a:sym typeface="Libre Franklin"/>
              </a:defRPr>
            </a:lvl5pPr>
            <a:lvl6pPr marL="0" marR="0" lvl="5" indent="0" algn="ctr" rtl="0">
              <a:spcBef>
                <a:spcPts val="0"/>
              </a:spcBef>
              <a:buNone/>
              <a:defRPr sz="1200" b="0" i="0" u="none" strike="noStrike" cap="none">
                <a:solidFill>
                  <a:srgbClr val="8C8C8C"/>
                </a:solidFill>
                <a:latin typeface="Libre Franklin"/>
                <a:ea typeface="Libre Franklin"/>
                <a:cs typeface="Libre Franklin"/>
                <a:sym typeface="Libre Franklin"/>
              </a:defRPr>
            </a:lvl6pPr>
            <a:lvl7pPr marL="0" marR="0" lvl="6" indent="0" algn="ctr" rtl="0">
              <a:spcBef>
                <a:spcPts val="0"/>
              </a:spcBef>
              <a:buNone/>
              <a:defRPr sz="1200" b="0" i="0" u="none" strike="noStrike" cap="none">
                <a:solidFill>
                  <a:srgbClr val="8C8C8C"/>
                </a:solidFill>
                <a:latin typeface="Libre Franklin"/>
                <a:ea typeface="Libre Franklin"/>
                <a:cs typeface="Libre Franklin"/>
                <a:sym typeface="Libre Franklin"/>
              </a:defRPr>
            </a:lvl7pPr>
            <a:lvl8pPr marL="0" marR="0" lvl="7" indent="0" algn="ctr" rtl="0">
              <a:spcBef>
                <a:spcPts val="0"/>
              </a:spcBef>
              <a:buNone/>
              <a:defRPr sz="1200" b="0" i="0" u="none" strike="noStrike" cap="none">
                <a:solidFill>
                  <a:srgbClr val="8C8C8C"/>
                </a:solidFill>
                <a:latin typeface="Libre Franklin"/>
                <a:ea typeface="Libre Franklin"/>
                <a:cs typeface="Libre Franklin"/>
                <a:sym typeface="Libre Franklin"/>
              </a:defRPr>
            </a:lvl8pPr>
            <a:lvl9pPr marL="0" marR="0" lvl="8" indent="0" algn="ctr" rtl="0">
              <a:spcBef>
                <a:spcPts val="0"/>
              </a:spcBef>
              <a:buNone/>
              <a:defRPr sz="1200" b="0" i="0" u="none" strike="noStrike" cap="none">
                <a:solidFill>
                  <a:srgbClr val="8C8C8C"/>
                </a:solidFill>
                <a:latin typeface="Libre Franklin"/>
                <a:ea typeface="Libre Franklin"/>
                <a:cs typeface="Libre Franklin"/>
                <a:sym typeface="Libre Franklin"/>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pic>
        <p:nvPicPr>
          <p:cNvPr id="14" name="Google Shape;14;p8"/>
          <p:cNvPicPr preferRelativeResize="0"/>
          <p:nvPr/>
        </p:nvPicPr>
        <p:blipFill rotWithShape="1">
          <a:blip r:embed="rId18">
            <a:alphaModFix/>
          </a:blip>
          <a:srcRect/>
          <a:stretch/>
        </p:blipFill>
        <p:spPr>
          <a:xfrm>
            <a:off x="11156645" y="6079409"/>
            <a:ext cx="740643" cy="702001"/>
          </a:xfrm>
          <a:prstGeom prst="rect">
            <a:avLst/>
          </a:prstGeom>
          <a:noFill/>
          <a:ln>
            <a:noFill/>
          </a:ln>
        </p:spPr>
      </p:pic>
      <p:pic>
        <p:nvPicPr>
          <p:cNvPr id="8" name="Picture 7">
            <a:extLst>
              <a:ext uri="{FF2B5EF4-FFF2-40B4-BE49-F238E27FC236}">
                <a16:creationId xmlns:a16="http://schemas.microsoft.com/office/drawing/2014/main" id="{D97B15E4-9255-49F7-B38E-587ED13A370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62444" y="6041843"/>
            <a:ext cx="1151512" cy="739567"/>
          </a:xfrm>
          <a:prstGeom prst="rect">
            <a:avLst/>
          </a:prstGeom>
        </p:spPr>
      </p:pic>
    </p:spTree>
    <p:extLst>
      <p:ext uri="{BB962C8B-B14F-4D97-AF65-F5344CB8AC3E}">
        <p14:creationId xmlns:p14="http://schemas.microsoft.com/office/powerpoint/2010/main" val="2157478846"/>
      </p:ext>
    </p:extLst>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01839-367F-422F-A4A0-647AAA380BEE}" type="datetimeFigureOut">
              <a:rPr lang="en-US" smtClean="0"/>
              <a:t>9/13/2023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56D32-B5DE-4317-BF0B-C7A9B0F239EB}" type="slidenum">
              <a:rPr lang="en-US" smtClean="0"/>
              <a:t>‹#›</a:t>
            </a:fld>
            <a:endParaRPr lang="en-US"/>
          </a:p>
        </p:txBody>
      </p:sp>
    </p:spTree>
    <p:extLst>
      <p:ext uri="{BB962C8B-B14F-4D97-AF65-F5344CB8AC3E}">
        <p14:creationId xmlns:p14="http://schemas.microsoft.com/office/powerpoint/2010/main" val="99882670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20245E"/>
              </a:buClr>
              <a:buSzPts val="4400"/>
              <a:buFont typeface="Franklin Gothic"/>
              <a:buNone/>
              <a:defRPr sz="4400" b="0" i="0" u="none" strike="noStrike" cap="none">
                <a:solidFill>
                  <a:srgbClr val="20245E"/>
                </a:solidFill>
                <a:latin typeface="Franklin Gothic"/>
                <a:ea typeface="Franklin Gothic"/>
                <a:cs typeface="Franklin Gothic"/>
                <a:sym typeface="Franklin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
          <p:cNvSpPr txBox="1">
            <a:spLocks noGrp="1"/>
          </p:cNvSpPr>
          <p:nvPr>
            <p:ph type="body" idx="1"/>
          </p:nvPr>
        </p:nvSpPr>
        <p:spPr>
          <a:xfrm>
            <a:off x="838200" y="1825629"/>
            <a:ext cx="10515600" cy="4233981"/>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50000"/>
              </a:lnSpc>
              <a:spcBef>
                <a:spcPts val="1000"/>
              </a:spcBef>
              <a:spcAft>
                <a:spcPts val="0"/>
              </a:spcAft>
              <a:buClr>
                <a:schemeClr val="lt2"/>
              </a:buClr>
              <a:buSzPts val="3200"/>
              <a:buFont typeface="Arial"/>
              <a:buChar char="•"/>
              <a:defRPr sz="3200" b="0" i="0" u="none" strike="noStrike" cap="none">
                <a:solidFill>
                  <a:schemeClr val="lt2"/>
                </a:solidFill>
                <a:latin typeface="Libre Franklin"/>
                <a:ea typeface="Libre Franklin"/>
                <a:cs typeface="Libre Franklin"/>
                <a:sym typeface="Libre Franklin"/>
              </a:defRPr>
            </a:lvl1pPr>
            <a:lvl2pPr marL="914400" marR="0" lvl="1" indent="-406400" algn="l" rtl="0">
              <a:lnSpc>
                <a:spcPct val="150000"/>
              </a:lnSpc>
              <a:spcBef>
                <a:spcPts val="500"/>
              </a:spcBef>
              <a:spcAft>
                <a:spcPts val="0"/>
              </a:spcAft>
              <a:buClr>
                <a:schemeClr val="lt2"/>
              </a:buClr>
              <a:buSzPts val="2800"/>
              <a:buFont typeface="Noto Sans Symbols"/>
              <a:buChar char="▪"/>
              <a:defRPr sz="2800" b="0" i="0" u="none" strike="noStrike" cap="none">
                <a:solidFill>
                  <a:schemeClr val="lt2"/>
                </a:solidFill>
                <a:latin typeface="Libre Franklin"/>
                <a:ea typeface="Libre Franklin"/>
                <a:cs typeface="Libre Franklin"/>
                <a:sym typeface="Libre Franklin"/>
              </a:defRPr>
            </a:lvl2pPr>
            <a:lvl3pPr marL="1371600" marR="0" lvl="2" indent="-381000" algn="l" rtl="0">
              <a:lnSpc>
                <a:spcPct val="150000"/>
              </a:lnSpc>
              <a:spcBef>
                <a:spcPts val="500"/>
              </a:spcBef>
              <a:spcAft>
                <a:spcPts val="0"/>
              </a:spcAft>
              <a:buClr>
                <a:schemeClr val="lt2"/>
              </a:buClr>
              <a:buSzPts val="2400"/>
              <a:buFont typeface="Arial"/>
              <a:buChar char="•"/>
              <a:defRPr sz="2400" b="0" i="0" u="none" strike="noStrike" cap="none">
                <a:solidFill>
                  <a:schemeClr val="lt2"/>
                </a:solidFill>
                <a:latin typeface="Libre Franklin"/>
                <a:ea typeface="Libre Franklin"/>
                <a:cs typeface="Libre Franklin"/>
                <a:sym typeface="Libre Franklin"/>
              </a:defRPr>
            </a:lvl3pPr>
            <a:lvl4pPr marL="1828800" marR="0" lvl="3"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4pPr>
            <a:lvl5pPr marL="2286000" marR="0" lvl="4"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8"/>
          <p:cNvSpPr txBox="1">
            <a:spLocks noGrp="1"/>
          </p:cNvSpPr>
          <p:nvPr>
            <p:ph type="sldNum" idx="12"/>
          </p:nvPr>
        </p:nvSpPr>
        <p:spPr>
          <a:xfrm>
            <a:off x="5762288" y="6476430"/>
            <a:ext cx="667425"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rgbClr val="8C8C8C"/>
                </a:solidFill>
                <a:latin typeface="Libre Franklin"/>
                <a:ea typeface="Libre Franklin"/>
                <a:cs typeface="Libre Franklin"/>
                <a:sym typeface="Libre Franklin"/>
              </a:defRPr>
            </a:lvl1pPr>
            <a:lvl2pPr marL="0" marR="0" lvl="1" indent="0" algn="ctr" rtl="0">
              <a:spcBef>
                <a:spcPts val="0"/>
              </a:spcBef>
              <a:buNone/>
              <a:defRPr sz="1200" b="0" i="0" u="none" strike="noStrike" cap="none">
                <a:solidFill>
                  <a:srgbClr val="8C8C8C"/>
                </a:solidFill>
                <a:latin typeface="Libre Franklin"/>
                <a:ea typeface="Libre Franklin"/>
                <a:cs typeface="Libre Franklin"/>
                <a:sym typeface="Libre Franklin"/>
              </a:defRPr>
            </a:lvl2pPr>
            <a:lvl3pPr marL="0" marR="0" lvl="2" indent="0" algn="ctr" rtl="0">
              <a:spcBef>
                <a:spcPts val="0"/>
              </a:spcBef>
              <a:buNone/>
              <a:defRPr sz="1200" b="0" i="0" u="none" strike="noStrike" cap="none">
                <a:solidFill>
                  <a:srgbClr val="8C8C8C"/>
                </a:solidFill>
                <a:latin typeface="Libre Franklin"/>
                <a:ea typeface="Libre Franklin"/>
                <a:cs typeface="Libre Franklin"/>
                <a:sym typeface="Libre Franklin"/>
              </a:defRPr>
            </a:lvl3pPr>
            <a:lvl4pPr marL="0" marR="0" lvl="3" indent="0" algn="ctr" rtl="0">
              <a:spcBef>
                <a:spcPts val="0"/>
              </a:spcBef>
              <a:buNone/>
              <a:defRPr sz="1200" b="0" i="0" u="none" strike="noStrike" cap="none">
                <a:solidFill>
                  <a:srgbClr val="8C8C8C"/>
                </a:solidFill>
                <a:latin typeface="Libre Franklin"/>
                <a:ea typeface="Libre Franklin"/>
                <a:cs typeface="Libre Franklin"/>
                <a:sym typeface="Libre Franklin"/>
              </a:defRPr>
            </a:lvl4pPr>
            <a:lvl5pPr marL="0" marR="0" lvl="4" indent="0" algn="ctr" rtl="0">
              <a:spcBef>
                <a:spcPts val="0"/>
              </a:spcBef>
              <a:buNone/>
              <a:defRPr sz="1200" b="0" i="0" u="none" strike="noStrike" cap="none">
                <a:solidFill>
                  <a:srgbClr val="8C8C8C"/>
                </a:solidFill>
                <a:latin typeface="Libre Franklin"/>
                <a:ea typeface="Libre Franklin"/>
                <a:cs typeface="Libre Franklin"/>
                <a:sym typeface="Libre Franklin"/>
              </a:defRPr>
            </a:lvl5pPr>
            <a:lvl6pPr marL="0" marR="0" lvl="5" indent="0" algn="ctr" rtl="0">
              <a:spcBef>
                <a:spcPts val="0"/>
              </a:spcBef>
              <a:buNone/>
              <a:defRPr sz="1200" b="0" i="0" u="none" strike="noStrike" cap="none">
                <a:solidFill>
                  <a:srgbClr val="8C8C8C"/>
                </a:solidFill>
                <a:latin typeface="Libre Franklin"/>
                <a:ea typeface="Libre Franklin"/>
                <a:cs typeface="Libre Franklin"/>
                <a:sym typeface="Libre Franklin"/>
              </a:defRPr>
            </a:lvl6pPr>
            <a:lvl7pPr marL="0" marR="0" lvl="6" indent="0" algn="ctr" rtl="0">
              <a:spcBef>
                <a:spcPts val="0"/>
              </a:spcBef>
              <a:buNone/>
              <a:defRPr sz="1200" b="0" i="0" u="none" strike="noStrike" cap="none">
                <a:solidFill>
                  <a:srgbClr val="8C8C8C"/>
                </a:solidFill>
                <a:latin typeface="Libre Franklin"/>
                <a:ea typeface="Libre Franklin"/>
                <a:cs typeface="Libre Franklin"/>
                <a:sym typeface="Libre Franklin"/>
              </a:defRPr>
            </a:lvl7pPr>
            <a:lvl8pPr marL="0" marR="0" lvl="7" indent="0" algn="ctr" rtl="0">
              <a:spcBef>
                <a:spcPts val="0"/>
              </a:spcBef>
              <a:buNone/>
              <a:defRPr sz="1200" b="0" i="0" u="none" strike="noStrike" cap="none">
                <a:solidFill>
                  <a:srgbClr val="8C8C8C"/>
                </a:solidFill>
                <a:latin typeface="Libre Franklin"/>
                <a:ea typeface="Libre Franklin"/>
                <a:cs typeface="Libre Franklin"/>
                <a:sym typeface="Libre Franklin"/>
              </a:defRPr>
            </a:lvl8pPr>
            <a:lvl9pPr marL="0" marR="0" lvl="8" indent="0" algn="ctr" rtl="0">
              <a:spcBef>
                <a:spcPts val="0"/>
              </a:spcBef>
              <a:buNone/>
              <a:defRPr sz="1200" b="0" i="0" u="none" strike="noStrike" cap="none">
                <a:solidFill>
                  <a:srgbClr val="8C8C8C"/>
                </a:solidFill>
                <a:latin typeface="Libre Franklin"/>
                <a:ea typeface="Libre Franklin"/>
                <a:cs typeface="Libre Franklin"/>
                <a:sym typeface="Libre Franklin"/>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pic>
        <p:nvPicPr>
          <p:cNvPr id="14" name="Google Shape;14;p8"/>
          <p:cNvPicPr preferRelativeResize="0"/>
          <p:nvPr/>
        </p:nvPicPr>
        <p:blipFill rotWithShape="1">
          <a:blip r:embed="rId18">
            <a:alphaModFix/>
          </a:blip>
          <a:srcRect/>
          <a:stretch/>
        </p:blipFill>
        <p:spPr>
          <a:xfrm>
            <a:off x="11156645" y="6079409"/>
            <a:ext cx="740643" cy="702001"/>
          </a:xfrm>
          <a:prstGeom prst="rect">
            <a:avLst/>
          </a:prstGeom>
          <a:noFill/>
          <a:ln>
            <a:noFill/>
          </a:ln>
        </p:spPr>
      </p:pic>
      <p:pic>
        <p:nvPicPr>
          <p:cNvPr id="8" name="Picture 7">
            <a:extLst>
              <a:ext uri="{FF2B5EF4-FFF2-40B4-BE49-F238E27FC236}">
                <a16:creationId xmlns:a16="http://schemas.microsoft.com/office/drawing/2014/main" id="{21B16FEE-0B01-4F9D-A9E4-77953AE555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62444" y="6041843"/>
            <a:ext cx="1151512" cy="739567"/>
          </a:xfrm>
          <a:prstGeom prst="rect">
            <a:avLst/>
          </a:prstGeom>
        </p:spPr>
      </p:pic>
    </p:spTree>
    <p:extLst>
      <p:ext uri="{BB962C8B-B14F-4D97-AF65-F5344CB8AC3E}">
        <p14:creationId xmlns:p14="http://schemas.microsoft.com/office/powerpoint/2010/main" val="69689352"/>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7.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27.xml"/><Relationship Id="rId6" Type="http://schemas.openxmlformats.org/officeDocument/2006/relationships/image" Target="../media/image30.jpeg"/><Relationship Id="rId5" Type="http://schemas.openxmlformats.org/officeDocument/2006/relationships/image" Target="../media/image25.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7.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5" Type="http://schemas.openxmlformats.org/officeDocument/2006/relationships/image" Target="../media/image36.png"/><Relationship Id="rId4" Type="http://schemas.openxmlformats.org/officeDocument/2006/relationships/image" Target="../media/image35.JPG"/></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4.png"/><Relationship Id="rId4" Type="http://schemas.openxmlformats.org/officeDocument/2006/relationships/image" Target="../media/image53.jpg"/></Relationships>
</file>

<file path=ppt/slides/_rels/slide45.xml.rels><?xml version="1.0" encoding="UTF-8" standalone="yes"?>
<Relationships xmlns="http://schemas.openxmlformats.org/package/2006/relationships"><Relationship Id="rId3" Type="http://schemas.openxmlformats.org/officeDocument/2006/relationships/hyperlink" Target="mailto:timothy.gribbin.ctr@usuhs.edu"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hyperlink" Target="https://www.opss.org/" TargetMode="External"/><Relationship Id="rId4" Type="http://schemas.openxmlformats.org/officeDocument/2006/relationships/hyperlink" Target="https://www.hprc-online.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48671" y="456424"/>
            <a:ext cx="9694658" cy="2512805"/>
          </a:xfrm>
        </p:spPr>
        <p:txBody>
          <a:bodyPr>
            <a:noAutofit/>
          </a:bodyPr>
          <a:lstStyle/>
          <a:p>
            <a:pPr algn="ctr"/>
            <a:r>
              <a:rPr lang="en-US" sz="6000" dirty="0"/>
              <a:t>Preparing for the Boat Forces Physical Fitness Test</a:t>
            </a:r>
          </a:p>
        </p:txBody>
      </p:sp>
      <p:sp>
        <p:nvSpPr>
          <p:cNvPr id="5" name="Rectangle 4">
            <a:extLst>
              <a:ext uri="{FF2B5EF4-FFF2-40B4-BE49-F238E27FC236}">
                <a16:creationId xmlns:a16="http://schemas.microsoft.com/office/drawing/2014/main" id="{910F6384-AA07-F140-86F4-74AF82E1C153}"/>
              </a:ext>
            </a:extLst>
          </p:cNvPr>
          <p:cNvSpPr/>
          <p:nvPr/>
        </p:nvSpPr>
        <p:spPr>
          <a:xfrm>
            <a:off x="0" y="6268914"/>
            <a:ext cx="12192000" cy="58908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5F2AAFEF-E5E7-5B4A-91FB-B349A976C005}"/>
              </a:ext>
            </a:extLst>
          </p:cNvPr>
          <p:cNvSpPr txBox="1">
            <a:spLocks noGrp="1"/>
          </p:cNvSpPr>
          <p:nvPr>
            <p:ph type="body" sz="quarter" idx="10"/>
          </p:nvPr>
        </p:nvSpPr>
        <p:spPr>
          <a:xfrm>
            <a:off x="2256999" y="3206750"/>
            <a:ext cx="7678003" cy="2677656"/>
          </a:xfrm>
          <a:prstGeom prst="rect">
            <a:avLst/>
          </a:prstGeom>
        </p:spPr>
        <p:txBody>
          <a:bodyPr wrap="square">
            <a:spAutoFit/>
          </a:bodyPr>
          <a:lstStyle>
            <a:lvl1pPr marL="285750" indent="-285750" algn="l" defTabSz="914377" rtl="0" eaLnBrk="1" latinLnBrk="0" hangingPunct="1">
              <a:lnSpc>
                <a:spcPct val="150000"/>
              </a:lnSpc>
              <a:spcBef>
                <a:spcPts val="1000"/>
              </a:spcBef>
              <a:buFont typeface="Arial"/>
              <a:buChar char="•"/>
              <a:defRPr sz="3200" kern="1200" baseline="0">
                <a:solidFill>
                  <a:schemeClr val="bg2"/>
                </a:solidFill>
                <a:latin typeface="+mn-lt"/>
                <a:ea typeface="+mn-ea"/>
                <a:cs typeface="+mn-cs"/>
              </a:defRPr>
            </a:lvl1pPr>
            <a:lvl2pPr marL="635000" indent="-344488" algn="l" defTabSz="914377" rtl="0" eaLnBrk="1" latinLnBrk="0" hangingPunct="1">
              <a:lnSpc>
                <a:spcPct val="150000"/>
              </a:lnSpc>
              <a:spcBef>
                <a:spcPts val="500"/>
              </a:spcBef>
              <a:buFont typeface="Wingdings" charset="2"/>
              <a:buChar char="§"/>
              <a:defRPr sz="2800" kern="1200" baseline="0">
                <a:solidFill>
                  <a:schemeClr val="bg2"/>
                </a:solidFill>
                <a:latin typeface="+mn-lt"/>
                <a:ea typeface="+mn-ea"/>
                <a:cs typeface="+mn-cs"/>
              </a:defRPr>
            </a:lvl2pPr>
            <a:lvl3pPr marL="965200" indent="-330200" algn="l" defTabSz="914377" rtl="0" eaLnBrk="1" latinLnBrk="0" hangingPunct="1">
              <a:lnSpc>
                <a:spcPct val="150000"/>
              </a:lnSpc>
              <a:spcBef>
                <a:spcPts val="500"/>
              </a:spcBef>
              <a:buFont typeface="Arial"/>
              <a:buChar char="•"/>
              <a:defRPr sz="2400" kern="1200" baseline="0">
                <a:solidFill>
                  <a:schemeClr val="bg2"/>
                </a:solidFill>
                <a:latin typeface="+mn-lt"/>
                <a:ea typeface="+mn-ea"/>
                <a:cs typeface="+mn-cs"/>
              </a:defRPr>
            </a:lvl3pPr>
            <a:lvl4pPr marL="1371566" indent="0" algn="l" defTabSz="914377" rtl="0" eaLnBrk="1" latinLnBrk="0" hangingPunct="1">
              <a:lnSpc>
                <a:spcPct val="15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l" defTabSz="914377" rtl="0" eaLnBrk="1" latinLnBrk="0" hangingPunct="1">
              <a:lnSpc>
                <a:spcPct val="150000"/>
              </a:lnSpc>
              <a:spcBef>
                <a:spcPts val="500"/>
              </a:spcBef>
              <a:buFont typeface="Arial" panose="020B0604020202020204" pitchFamily="34" charset="0"/>
              <a:buNone/>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solidFill>
                  <a:srgbClr val="20245E"/>
                </a:solidFill>
              </a:rPr>
              <a:t>Timothy C. Gribbin, MEd, ATC, CSCS</a:t>
            </a:r>
          </a:p>
          <a:p>
            <a:pPr marL="0" indent="0" algn="ctr">
              <a:lnSpc>
                <a:spcPct val="100000"/>
              </a:lnSpc>
              <a:spcBef>
                <a:spcPts val="0"/>
              </a:spcBef>
              <a:buNone/>
            </a:pPr>
            <a:r>
              <a:rPr lang="en-US" sz="2000" dirty="0">
                <a:solidFill>
                  <a:srgbClr val="20245E"/>
                </a:solidFill>
              </a:rPr>
              <a:t>Clinical Research Associate, HJF</a:t>
            </a:r>
          </a:p>
          <a:p>
            <a:pPr marL="0" indent="0" algn="ctr">
              <a:lnSpc>
                <a:spcPct val="100000"/>
              </a:lnSpc>
              <a:spcBef>
                <a:spcPts val="0"/>
              </a:spcBef>
              <a:buNone/>
            </a:pPr>
            <a:r>
              <a:rPr lang="en-US" sz="2000" dirty="0">
                <a:solidFill>
                  <a:srgbClr val="20245E"/>
                </a:solidFill>
              </a:rPr>
              <a:t>In support of The Consortium for Health and Military Performance</a:t>
            </a:r>
            <a:br>
              <a:rPr lang="en-US" sz="2000" dirty="0">
                <a:solidFill>
                  <a:srgbClr val="20245E"/>
                </a:solidFill>
              </a:rPr>
            </a:br>
            <a:r>
              <a:rPr lang="en-US" sz="2000" i="1" dirty="0">
                <a:solidFill>
                  <a:srgbClr val="20245E"/>
                </a:solidFill>
              </a:rPr>
              <a:t>A DoD Center of Excellence</a:t>
            </a:r>
            <a:endParaRPr lang="en-US" sz="2000" dirty="0">
              <a:solidFill>
                <a:srgbClr val="20245E"/>
              </a:solidFill>
            </a:endParaRPr>
          </a:p>
          <a:p>
            <a:pPr marL="0" indent="0" algn="ctr">
              <a:lnSpc>
                <a:spcPct val="100000"/>
              </a:lnSpc>
              <a:spcBef>
                <a:spcPts val="0"/>
              </a:spcBef>
              <a:buNone/>
            </a:pPr>
            <a:r>
              <a:rPr lang="en-US" sz="2000" dirty="0">
                <a:solidFill>
                  <a:srgbClr val="20245E"/>
                </a:solidFill>
              </a:rPr>
              <a:t>Department of Military &amp; Emergency Medicine, School of Medicine</a:t>
            </a:r>
            <a:br>
              <a:rPr lang="en-US" sz="2000" dirty="0">
                <a:solidFill>
                  <a:srgbClr val="20245E"/>
                </a:solidFill>
              </a:rPr>
            </a:br>
            <a:r>
              <a:rPr lang="en-US" sz="2000" dirty="0">
                <a:solidFill>
                  <a:srgbClr val="20245E"/>
                </a:solidFill>
              </a:rPr>
              <a:t>Uniformed Services University of the Health Sciences</a:t>
            </a:r>
          </a:p>
          <a:p>
            <a:pPr marL="0" indent="0" algn="ctr">
              <a:lnSpc>
                <a:spcPct val="100000"/>
              </a:lnSpc>
              <a:spcBef>
                <a:spcPts val="0"/>
              </a:spcBef>
              <a:buNone/>
            </a:pPr>
            <a:r>
              <a:rPr lang="en-US" sz="2000" dirty="0">
                <a:solidFill>
                  <a:srgbClr val="20245E"/>
                </a:solidFill>
              </a:rPr>
              <a:t>Henry M. Jackson for the Advancement of Military Medicine, Inc</a:t>
            </a:r>
            <a:r>
              <a:rPr lang="en-US" sz="2000" b="1" dirty="0">
                <a:solidFill>
                  <a:srgbClr val="20245E"/>
                </a:solidFill>
              </a:rPr>
              <a:t>.</a:t>
            </a:r>
            <a:endParaRPr lang="en-US" sz="4400" dirty="0">
              <a:solidFill>
                <a:srgbClr val="002060"/>
              </a:solidFill>
            </a:endParaRPr>
          </a:p>
        </p:txBody>
      </p:sp>
    </p:spTree>
    <p:extLst>
      <p:ext uri="{BB962C8B-B14F-4D97-AF65-F5344CB8AC3E}">
        <p14:creationId xmlns:p14="http://schemas.microsoft.com/office/powerpoint/2010/main" val="1895374459"/>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176" y="1406014"/>
            <a:ext cx="10447647" cy="4469089"/>
          </a:xfrm>
        </p:spPr>
        <p:txBody>
          <a:bodyPr/>
          <a:lstStyle/>
          <a:p>
            <a:r>
              <a:rPr lang="en-US" dirty="0">
                <a:latin typeface="Franklin Gothic Book" panose="020B0503020102020204" pitchFamily="34" charset="0"/>
              </a:rPr>
              <a:t>Frequency: 2–3 days per week</a:t>
            </a:r>
          </a:p>
          <a:p>
            <a:r>
              <a:rPr lang="en-US" dirty="0">
                <a:latin typeface="Franklin Gothic Book" panose="020B0503020102020204" pitchFamily="34" charset="0"/>
              </a:rPr>
              <a:t>Intensity and volume</a:t>
            </a:r>
          </a:p>
        </p:txBody>
      </p:sp>
      <p:sp>
        <p:nvSpPr>
          <p:cNvPr id="3" name="Title 2"/>
          <p:cNvSpPr>
            <a:spLocks noGrp="1"/>
          </p:cNvSpPr>
          <p:nvPr>
            <p:ph type="title"/>
          </p:nvPr>
        </p:nvSpPr>
        <p:spPr/>
        <p:txBody>
          <a:bodyPr/>
          <a:lstStyle/>
          <a:p>
            <a:r>
              <a:rPr lang="en-US" dirty="0"/>
              <a:t>Resistance Training for Push-up Component</a:t>
            </a:r>
            <a:endParaRPr lang="en-US" dirty="0">
              <a:latin typeface="Franklin Gothic Book" panose="020B0503020102020204" pitchFamily="34" charset="0"/>
            </a:endParaRPr>
          </a:p>
        </p:txBody>
      </p:sp>
      <p:graphicFrame>
        <p:nvGraphicFramePr>
          <p:cNvPr id="5" name="Table 9"/>
          <p:cNvGraphicFramePr>
            <a:graphicFrameLocks noGrp="1"/>
          </p:cNvGraphicFramePr>
          <p:nvPr>
            <p:extLst>
              <p:ext uri="{D42A27DB-BD31-4B8C-83A1-F6EECF244321}">
                <p14:modId xmlns:p14="http://schemas.microsoft.com/office/powerpoint/2010/main" val="1775890708"/>
              </p:ext>
            </p:extLst>
          </p:nvPr>
        </p:nvGraphicFramePr>
        <p:xfrm>
          <a:off x="893704" y="2934779"/>
          <a:ext cx="10404593" cy="2517207"/>
        </p:xfrm>
        <a:graphic>
          <a:graphicData uri="http://schemas.openxmlformats.org/drawingml/2006/table">
            <a:tbl>
              <a:tblPr firstRow="1" firstCol="1" bandRow="1">
                <a:tableStyleId>{5C22544A-7EE6-4342-B048-85BDC9FD1C3A}</a:tableStyleId>
              </a:tblPr>
              <a:tblGrid>
                <a:gridCol w="2758718">
                  <a:extLst>
                    <a:ext uri="{9D8B030D-6E8A-4147-A177-3AD203B41FA5}">
                      <a16:colId xmlns:a16="http://schemas.microsoft.com/office/drawing/2014/main" val="20000"/>
                    </a:ext>
                  </a:extLst>
                </a:gridCol>
                <a:gridCol w="1407910">
                  <a:extLst>
                    <a:ext uri="{9D8B030D-6E8A-4147-A177-3AD203B41FA5}">
                      <a16:colId xmlns:a16="http://schemas.microsoft.com/office/drawing/2014/main" val="20001"/>
                    </a:ext>
                  </a:extLst>
                </a:gridCol>
                <a:gridCol w="1338809">
                  <a:extLst>
                    <a:ext uri="{9D8B030D-6E8A-4147-A177-3AD203B41FA5}">
                      <a16:colId xmlns:a16="http://schemas.microsoft.com/office/drawing/2014/main" val="20002"/>
                    </a:ext>
                  </a:extLst>
                </a:gridCol>
                <a:gridCol w="2012075">
                  <a:extLst>
                    <a:ext uri="{9D8B030D-6E8A-4147-A177-3AD203B41FA5}">
                      <a16:colId xmlns:a16="http://schemas.microsoft.com/office/drawing/2014/main" val="20003"/>
                    </a:ext>
                  </a:extLst>
                </a:gridCol>
                <a:gridCol w="2887081">
                  <a:extLst>
                    <a:ext uri="{9D8B030D-6E8A-4147-A177-3AD203B41FA5}">
                      <a16:colId xmlns:a16="http://schemas.microsoft.com/office/drawing/2014/main" val="20004"/>
                    </a:ext>
                  </a:extLst>
                </a:gridCol>
              </a:tblGrid>
              <a:tr h="620681">
                <a:tc>
                  <a:txBody>
                    <a:bodyPr/>
                    <a:lstStyle/>
                    <a:p>
                      <a:pPr marL="0" marR="0">
                        <a:spcBef>
                          <a:spcPts val="600"/>
                        </a:spcBef>
                        <a:spcAft>
                          <a:spcPts val="600"/>
                        </a:spcAft>
                      </a:pPr>
                      <a:r>
                        <a:rPr lang="en-US" sz="1800" kern="100" dirty="0">
                          <a:effectLst/>
                        </a:rPr>
                        <a:t>Training </a:t>
                      </a:r>
                      <a:r>
                        <a:rPr lang="en-US" sz="1100" kern="100" dirty="0">
                          <a:effectLst/>
                        </a:rPr>
                        <a:t> </a:t>
                      </a:r>
                      <a:r>
                        <a:rPr lang="en-US" sz="1800" kern="100" dirty="0">
                          <a:effectLst/>
                        </a:rPr>
                        <a:t>goal</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B w="28575" cap="flat" cmpd="sng" algn="ctr">
                      <a:solidFill>
                        <a:schemeClr val="bg1"/>
                      </a:solidFill>
                      <a:prstDash val="solid"/>
                      <a:round/>
                      <a:headEnd type="none" w="med" len="med"/>
                      <a:tailEnd type="none" w="med" len="med"/>
                    </a:lnB>
                    <a:solidFill>
                      <a:srgbClr val="6A1831"/>
                    </a:solidFill>
                  </a:tcPr>
                </a:tc>
                <a:tc>
                  <a:txBody>
                    <a:bodyPr/>
                    <a:lstStyle/>
                    <a:p>
                      <a:pPr marL="0" marR="0" algn="ctr">
                        <a:spcBef>
                          <a:spcPts val="600"/>
                        </a:spcBef>
                        <a:spcAft>
                          <a:spcPts val="600"/>
                        </a:spcAft>
                      </a:pPr>
                      <a:r>
                        <a:rPr lang="en-US" sz="1800" kern="100" dirty="0">
                          <a:effectLst/>
                        </a:rPr>
                        <a:t>Intensity (% 1RM)</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B w="28575" cap="flat" cmpd="sng" algn="ctr">
                      <a:solidFill>
                        <a:schemeClr val="bg1"/>
                      </a:solidFill>
                      <a:prstDash val="solid"/>
                      <a:round/>
                      <a:headEnd type="none" w="med" len="med"/>
                      <a:tailEnd type="none" w="med" len="med"/>
                    </a:lnB>
                    <a:solidFill>
                      <a:srgbClr val="6A1831"/>
                    </a:solidFill>
                  </a:tcPr>
                </a:tc>
                <a:tc>
                  <a:txBody>
                    <a:bodyPr/>
                    <a:lstStyle/>
                    <a:p>
                      <a:pPr marL="0" marR="0" algn="ctr">
                        <a:spcBef>
                          <a:spcPts val="600"/>
                        </a:spcBef>
                        <a:spcAft>
                          <a:spcPts val="600"/>
                        </a:spcAft>
                      </a:pPr>
                      <a:r>
                        <a:rPr lang="en-US" sz="1800" kern="100" dirty="0">
                          <a:effectLst/>
                        </a:rPr>
                        <a:t>Goal repetitions</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B w="28575" cap="flat" cmpd="sng" algn="ctr">
                      <a:solidFill>
                        <a:schemeClr val="bg1"/>
                      </a:solidFill>
                      <a:prstDash val="solid"/>
                      <a:round/>
                      <a:headEnd type="none" w="med" len="med"/>
                      <a:tailEnd type="none" w="med" len="med"/>
                    </a:lnB>
                    <a:solidFill>
                      <a:srgbClr val="6A1831"/>
                    </a:solidFill>
                  </a:tcPr>
                </a:tc>
                <a:tc>
                  <a:txBody>
                    <a:bodyPr/>
                    <a:lstStyle/>
                    <a:p>
                      <a:pPr marL="0" marR="0" algn="ctr">
                        <a:spcBef>
                          <a:spcPts val="600"/>
                        </a:spcBef>
                        <a:spcAft>
                          <a:spcPts val="600"/>
                        </a:spcAft>
                      </a:pPr>
                      <a:r>
                        <a:rPr lang="en-US" sz="1800" kern="100" dirty="0">
                          <a:effectLst/>
                        </a:rPr>
                        <a:t>Goal sets per muscle group</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B w="28575" cap="flat" cmpd="sng" algn="ctr">
                      <a:solidFill>
                        <a:schemeClr val="bg1"/>
                      </a:solidFill>
                      <a:prstDash val="solid"/>
                      <a:round/>
                      <a:headEnd type="none" w="med" len="med"/>
                      <a:tailEnd type="none" w="med" len="med"/>
                    </a:lnB>
                    <a:solidFill>
                      <a:srgbClr val="6A1831"/>
                    </a:solidFill>
                  </a:tcPr>
                </a:tc>
                <a:tc>
                  <a:txBody>
                    <a:bodyPr/>
                    <a:lstStyle/>
                    <a:p>
                      <a:pPr marL="0" marR="0" algn="ctr">
                        <a:spcBef>
                          <a:spcPts val="600"/>
                        </a:spcBef>
                        <a:spcAft>
                          <a:spcPts val="600"/>
                        </a:spcAft>
                      </a:pPr>
                      <a:r>
                        <a:rPr lang="en-US" sz="1800" kern="100" dirty="0">
                          <a:effectLst/>
                        </a:rPr>
                        <a:t>Rest duration</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B w="28575" cap="flat" cmpd="sng" algn="ctr">
                      <a:solidFill>
                        <a:schemeClr val="bg1"/>
                      </a:solidFill>
                      <a:prstDash val="solid"/>
                      <a:round/>
                      <a:headEnd type="none" w="med" len="med"/>
                      <a:tailEnd type="none" w="med" len="med"/>
                    </a:lnB>
                    <a:solidFill>
                      <a:srgbClr val="6A1831"/>
                    </a:solidFill>
                  </a:tcPr>
                </a:tc>
                <a:extLst>
                  <a:ext uri="{0D108BD9-81ED-4DB2-BD59-A6C34878D82A}">
                    <a16:rowId xmlns:a16="http://schemas.microsoft.com/office/drawing/2014/main" val="10000"/>
                  </a:ext>
                </a:extLst>
              </a:tr>
              <a:tr h="1275844">
                <a:tc>
                  <a:txBody>
                    <a:bodyPr/>
                    <a:lstStyle/>
                    <a:p>
                      <a:pPr marL="0" marR="0">
                        <a:spcBef>
                          <a:spcPts val="600"/>
                        </a:spcBef>
                        <a:spcAft>
                          <a:spcPts val="600"/>
                        </a:spcAft>
                      </a:pPr>
                      <a:r>
                        <a:rPr lang="en-US" sz="1800" kern="100" dirty="0">
                          <a:effectLst/>
                        </a:rPr>
                        <a:t>Strength</a:t>
                      </a:r>
                    </a:p>
                    <a:p>
                      <a:pPr marL="0" marR="0">
                        <a:spcBef>
                          <a:spcPts val="600"/>
                        </a:spcBef>
                        <a:spcAft>
                          <a:spcPts val="600"/>
                        </a:spcAft>
                      </a:pPr>
                      <a:r>
                        <a:rPr lang="en-US" sz="1800" kern="100" dirty="0">
                          <a:effectLst/>
                        </a:rPr>
                        <a:t>   Multi-joint exercises</a:t>
                      </a:r>
                    </a:p>
                    <a:p>
                      <a:pPr marL="0" marR="0">
                        <a:spcBef>
                          <a:spcPts val="600"/>
                        </a:spcBef>
                        <a:spcAft>
                          <a:spcPts val="600"/>
                        </a:spcAft>
                      </a:pPr>
                      <a:r>
                        <a:rPr lang="en-US" sz="1800" kern="100" dirty="0">
                          <a:effectLst/>
                        </a:rPr>
                        <a:t>   Single joint exercises</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A1831"/>
                    </a:solidFill>
                  </a:tcPr>
                </a:tc>
                <a:tc>
                  <a:txBody>
                    <a:bodyPr/>
                    <a:lstStyle/>
                    <a:p>
                      <a:pPr marL="0" marR="0" algn="ctr">
                        <a:spcBef>
                          <a:spcPts val="600"/>
                        </a:spcBef>
                        <a:spcAft>
                          <a:spcPts val="600"/>
                        </a:spcAft>
                      </a:pPr>
                      <a:r>
                        <a:rPr lang="en-US" sz="1800" kern="100" dirty="0">
                          <a:effectLst/>
                        </a:rPr>
                        <a:t> </a:t>
                      </a:r>
                    </a:p>
                    <a:p>
                      <a:pPr marL="0" marR="0" algn="ctr">
                        <a:spcBef>
                          <a:spcPts val="600"/>
                        </a:spcBef>
                        <a:spcAft>
                          <a:spcPts val="600"/>
                        </a:spcAft>
                      </a:pPr>
                      <a:r>
                        <a:rPr lang="en-US" sz="1800" kern="100" dirty="0">
                          <a:effectLst/>
                        </a:rPr>
                        <a:t>≥85%</a:t>
                      </a:r>
                    </a:p>
                    <a:p>
                      <a:pPr marL="0" marR="0" algn="ctr">
                        <a:spcBef>
                          <a:spcPts val="600"/>
                        </a:spcBef>
                        <a:spcAft>
                          <a:spcPts val="600"/>
                        </a:spcAft>
                      </a:pPr>
                      <a:r>
                        <a:rPr lang="en-US" sz="1800" kern="100" dirty="0">
                          <a:effectLst/>
                        </a:rPr>
                        <a:t>75–80%</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lgn="ctr">
                        <a:spcBef>
                          <a:spcPts val="600"/>
                        </a:spcBef>
                        <a:spcAft>
                          <a:spcPts val="600"/>
                        </a:spcAft>
                      </a:pPr>
                      <a:r>
                        <a:rPr lang="en-US" sz="1800" kern="100" dirty="0">
                          <a:effectLst/>
                        </a:rPr>
                        <a:t> </a:t>
                      </a:r>
                    </a:p>
                    <a:p>
                      <a:pPr marL="0" marR="0" algn="ctr">
                        <a:spcBef>
                          <a:spcPts val="600"/>
                        </a:spcBef>
                        <a:spcAft>
                          <a:spcPts val="600"/>
                        </a:spcAft>
                      </a:pPr>
                      <a:r>
                        <a:rPr lang="en-US" sz="1800" kern="100" dirty="0">
                          <a:effectLst/>
                        </a:rPr>
                        <a:t>≤6</a:t>
                      </a:r>
                    </a:p>
                    <a:p>
                      <a:pPr marL="0" marR="0" algn="ctr">
                        <a:spcBef>
                          <a:spcPts val="600"/>
                        </a:spcBef>
                        <a:spcAft>
                          <a:spcPts val="600"/>
                        </a:spcAft>
                      </a:pPr>
                      <a:r>
                        <a:rPr lang="en-US" sz="1800" kern="100" dirty="0">
                          <a:effectLst/>
                        </a:rPr>
                        <a:t>≤6</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lgn="ctr">
                        <a:spcBef>
                          <a:spcPts val="600"/>
                        </a:spcBef>
                        <a:spcAft>
                          <a:spcPts val="600"/>
                        </a:spcAft>
                      </a:pPr>
                      <a:r>
                        <a:rPr lang="en-US" sz="1800" kern="100" dirty="0">
                          <a:effectLst/>
                        </a:rPr>
                        <a:t> </a:t>
                      </a:r>
                    </a:p>
                    <a:p>
                      <a:pPr marL="0" marR="0" algn="ctr">
                        <a:spcBef>
                          <a:spcPts val="600"/>
                        </a:spcBef>
                        <a:spcAft>
                          <a:spcPts val="600"/>
                        </a:spcAft>
                      </a:pPr>
                      <a:r>
                        <a:rPr lang="en-US" sz="1800" kern="100" dirty="0">
                          <a:effectLst/>
                        </a:rPr>
                        <a:t>2–6</a:t>
                      </a:r>
                    </a:p>
                    <a:p>
                      <a:pPr marL="0" marR="0" algn="ctr">
                        <a:spcBef>
                          <a:spcPts val="600"/>
                        </a:spcBef>
                        <a:spcAft>
                          <a:spcPts val="600"/>
                        </a:spcAft>
                      </a:pPr>
                      <a:r>
                        <a:rPr lang="en-US" sz="1800" kern="100" dirty="0">
                          <a:effectLst/>
                        </a:rPr>
                        <a:t>2–6</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tabLst>
                          <a:tab pos="1104900" algn="l"/>
                        </a:tabLst>
                      </a:pPr>
                      <a:r>
                        <a:rPr lang="en-US" sz="1800" kern="100" dirty="0">
                          <a:effectLst/>
                        </a:rPr>
                        <a:t>2–5 minutes</a:t>
                      </a:r>
                    </a:p>
                    <a:p>
                      <a:pPr marL="0" marR="0">
                        <a:spcBef>
                          <a:spcPts val="600"/>
                        </a:spcBef>
                        <a:spcAft>
                          <a:spcPts val="600"/>
                        </a:spcAft>
                        <a:tabLst>
                          <a:tab pos="1104900" algn="l"/>
                        </a:tabLst>
                      </a:pPr>
                      <a:r>
                        <a:rPr lang="en-US" sz="1800" kern="100" dirty="0">
                          <a:effectLst/>
                        </a:rPr>
                        <a:t>5’ rest most appropriate for loads close to 1RM</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1"/>
                  </a:ext>
                </a:extLst>
              </a:tr>
              <a:tr h="310341">
                <a:tc>
                  <a:txBody>
                    <a:bodyPr/>
                    <a:lstStyle/>
                    <a:p>
                      <a:pPr marL="0" marR="0">
                        <a:spcBef>
                          <a:spcPts val="600"/>
                        </a:spcBef>
                        <a:spcAft>
                          <a:spcPts val="600"/>
                        </a:spcAft>
                      </a:pPr>
                      <a:r>
                        <a:rPr lang="en-US" sz="1800" kern="100" dirty="0">
                          <a:effectLst/>
                        </a:rPr>
                        <a:t>Hypertrophy</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A1831"/>
                    </a:solidFill>
                  </a:tcPr>
                </a:tc>
                <a:tc>
                  <a:txBody>
                    <a:bodyPr/>
                    <a:lstStyle/>
                    <a:p>
                      <a:pPr marL="0" marR="0" algn="ctr">
                        <a:spcBef>
                          <a:spcPts val="600"/>
                        </a:spcBef>
                        <a:spcAft>
                          <a:spcPts val="600"/>
                        </a:spcAft>
                      </a:pPr>
                      <a:r>
                        <a:rPr lang="en-US" sz="1800" kern="100">
                          <a:effectLst/>
                        </a:rPr>
                        <a:t>67–85%</a:t>
                      </a:r>
                      <a:endParaRPr lang="en-US" sz="1800" kern="10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lgn="ctr">
                        <a:spcBef>
                          <a:spcPts val="600"/>
                        </a:spcBef>
                        <a:spcAft>
                          <a:spcPts val="600"/>
                        </a:spcAft>
                      </a:pPr>
                      <a:r>
                        <a:rPr lang="en-US" sz="1800" kern="100">
                          <a:effectLst/>
                        </a:rPr>
                        <a:t>6–12</a:t>
                      </a:r>
                      <a:endParaRPr lang="en-US" sz="1800" kern="10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lgn="ctr">
                        <a:spcBef>
                          <a:spcPts val="600"/>
                        </a:spcBef>
                        <a:spcAft>
                          <a:spcPts val="600"/>
                        </a:spcAft>
                      </a:pPr>
                      <a:r>
                        <a:rPr lang="en-US" sz="1800" kern="100">
                          <a:effectLst/>
                        </a:rPr>
                        <a:t>3–6</a:t>
                      </a:r>
                      <a:endParaRPr lang="en-US" sz="1800" kern="10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1800" kern="100" dirty="0">
                          <a:effectLst/>
                        </a:rPr>
                        <a:t>30–90 seconds</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3"/>
                  </a:ext>
                </a:extLst>
              </a:tr>
              <a:tr h="310341">
                <a:tc>
                  <a:txBody>
                    <a:bodyPr/>
                    <a:lstStyle/>
                    <a:p>
                      <a:pPr marL="0" marR="0">
                        <a:spcBef>
                          <a:spcPts val="600"/>
                        </a:spcBef>
                        <a:spcAft>
                          <a:spcPts val="600"/>
                        </a:spcAft>
                      </a:pPr>
                      <a:r>
                        <a:rPr lang="en-US" sz="1800" kern="100" dirty="0">
                          <a:effectLst/>
                        </a:rPr>
                        <a:t>Muscular endurance</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6A1831"/>
                    </a:solidFill>
                  </a:tcPr>
                </a:tc>
                <a:tc>
                  <a:txBody>
                    <a:bodyPr/>
                    <a:lstStyle/>
                    <a:p>
                      <a:pPr marL="0" marR="0" algn="ctr">
                        <a:spcBef>
                          <a:spcPts val="600"/>
                        </a:spcBef>
                        <a:spcAft>
                          <a:spcPts val="600"/>
                        </a:spcAft>
                      </a:pPr>
                      <a:r>
                        <a:rPr lang="en-US" sz="1800" kern="100">
                          <a:effectLst/>
                        </a:rPr>
                        <a:t>≤67%</a:t>
                      </a:r>
                      <a:endParaRPr lang="en-US" sz="1800" kern="10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lgn="ctr">
                        <a:spcBef>
                          <a:spcPts val="600"/>
                        </a:spcBef>
                        <a:spcAft>
                          <a:spcPts val="600"/>
                        </a:spcAft>
                      </a:pPr>
                      <a:r>
                        <a:rPr lang="en-US" sz="1800" kern="100" dirty="0">
                          <a:effectLst/>
                        </a:rPr>
                        <a:t>≥12</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lgn="ctr">
                        <a:spcBef>
                          <a:spcPts val="600"/>
                        </a:spcBef>
                        <a:spcAft>
                          <a:spcPts val="600"/>
                        </a:spcAft>
                      </a:pPr>
                      <a:r>
                        <a:rPr lang="en-US" sz="1800" kern="100" dirty="0">
                          <a:effectLst/>
                        </a:rPr>
                        <a:t>2–3</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1800" kern="100" dirty="0">
                          <a:effectLst/>
                        </a:rPr>
                        <a:t>≤30 seconds</a:t>
                      </a:r>
                      <a:endParaRPr lang="en-US" sz="1800" kern="100" dirty="0">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05717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EF5D04-D59D-4CC1-80EB-722D8153A838}"/>
              </a:ext>
            </a:extLst>
          </p:cNvPr>
          <p:cNvSpPr>
            <a:spLocks noGrp="1"/>
          </p:cNvSpPr>
          <p:nvPr>
            <p:ph idx="1"/>
          </p:nvPr>
        </p:nvSpPr>
        <p:spPr/>
        <p:txBody>
          <a:bodyPr/>
          <a:lstStyle/>
          <a:p>
            <a:r>
              <a:rPr lang="en-US" dirty="0"/>
              <a:t>What is 67% of your 1RM?.......What is your 1RM?</a:t>
            </a:r>
          </a:p>
          <a:p>
            <a:r>
              <a:rPr lang="en-US" dirty="0"/>
              <a:t>Options:</a:t>
            </a:r>
          </a:p>
          <a:p>
            <a:pPr lvl="1"/>
            <a:r>
              <a:rPr lang="en-US" dirty="0"/>
              <a:t>Test 1RM – requires time, equipment, supervision, knowledge</a:t>
            </a:r>
          </a:p>
          <a:p>
            <a:pPr lvl="1"/>
            <a:r>
              <a:rPr lang="en-US" dirty="0"/>
              <a:t>SWAG Estimate</a:t>
            </a:r>
          </a:p>
        </p:txBody>
      </p:sp>
      <p:sp>
        <p:nvSpPr>
          <p:cNvPr id="3" name="Title 2">
            <a:extLst>
              <a:ext uri="{FF2B5EF4-FFF2-40B4-BE49-F238E27FC236}">
                <a16:creationId xmlns:a16="http://schemas.microsoft.com/office/drawing/2014/main" id="{ADFC1069-75F4-40C1-BBBC-DB327E328EE8}"/>
              </a:ext>
            </a:extLst>
          </p:cNvPr>
          <p:cNvSpPr>
            <a:spLocks noGrp="1"/>
          </p:cNvSpPr>
          <p:nvPr>
            <p:ph type="title"/>
          </p:nvPr>
        </p:nvSpPr>
        <p:spPr/>
        <p:txBody>
          <a:bodyPr/>
          <a:lstStyle/>
          <a:p>
            <a:r>
              <a:rPr lang="en-US" dirty="0"/>
              <a:t>Are you lifting at the right intensity?</a:t>
            </a:r>
          </a:p>
        </p:txBody>
      </p:sp>
      <p:sp>
        <p:nvSpPr>
          <p:cNvPr id="4" name="Slide Number Placeholder 3">
            <a:extLst>
              <a:ext uri="{FF2B5EF4-FFF2-40B4-BE49-F238E27FC236}">
                <a16:creationId xmlns:a16="http://schemas.microsoft.com/office/drawing/2014/main" id="{4B223162-4DCB-4788-89E8-03D6EAAEC883}"/>
              </a:ext>
            </a:extLst>
          </p:cNvPr>
          <p:cNvSpPr>
            <a:spLocks noGrp="1"/>
          </p:cNvSpPr>
          <p:nvPr>
            <p:ph type="sldNum" sz="quarter" idx="12"/>
          </p:nvPr>
        </p:nvSpPr>
        <p:spPr/>
        <p:txBody>
          <a:bodyPr/>
          <a:lstStyle/>
          <a:p>
            <a:fld id="{FD8A293A-D1CD-4E04-B39F-B558EDD4ED7F}" type="slidenum">
              <a:rPr lang="en-US" smtClean="0"/>
              <a:pPr/>
              <a:t>11</a:t>
            </a:fld>
            <a:endParaRPr lang="en-US" dirty="0"/>
          </a:p>
        </p:txBody>
      </p:sp>
    </p:spTree>
    <p:extLst>
      <p:ext uri="{BB962C8B-B14F-4D97-AF65-F5344CB8AC3E}">
        <p14:creationId xmlns:p14="http://schemas.microsoft.com/office/powerpoint/2010/main" val="3439265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F1A0F9-E31B-49EC-ACC9-712BCE56BB7E}"/>
              </a:ext>
            </a:extLst>
          </p:cNvPr>
          <p:cNvSpPr>
            <a:spLocks noGrp="1"/>
          </p:cNvSpPr>
          <p:nvPr>
            <p:ph idx="1"/>
          </p:nvPr>
        </p:nvSpPr>
        <p:spPr/>
        <p:txBody>
          <a:bodyPr>
            <a:normAutofit lnSpcReduction="10000"/>
          </a:bodyPr>
          <a:lstStyle/>
          <a:p>
            <a:pPr>
              <a:spcAft>
                <a:spcPts val="600"/>
              </a:spcAft>
            </a:pPr>
            <a:r>
              <a:rPr lang="en-US" dirty="0"/>
              <a:t>Pushups are ~65% of your body weight</a:t>
            </a:r>
          </a:p>
          <a:p>
            <a:pPr lvl="1">
              <a:spcBef>
                <a:spcPts val="0"/>
              </a:spcBef>
            </a:pPr>
            <a:r>
              <a:rPr lang="en-US" dirty="0"/>
              <a:t>Amount lifted = body weight x 0.65</a:t>
            </a:r>
          </a:p>
          <a:p>
            <a:r>
              <a:rPr lang="en-US" dirty="0"/>
              <a:t>Barbell bench press amount lifted, or dumbbell bench press half of amount lifted</a:t>
            </a:r>
          </a:p>
          <a:p>
            <a:r>
              <a:rPr lang="en-US" dirty="0"/>
              <a:t>Aim for 12–15 reps. If too easy, increase the weight. The last 3 reps should be challenging</a:t>
            </a:r>
          </a:p>
          <a:p>
            <a:r>
              <a:rPr lang="en-US" dirty="0"/>
              <a:t>For other exercises: pick a weight, aim for 12–15 reps, adjust weight as necessary</a:t>
            </a:r>
          </a:p>
          <a:p>
            <a:endParaRPr lang="en-US" dirty="0"/>
          </a:p>
        </p:txBody>
      </p:sp>
      <p:sp>
        <p:nvSpPr>
          <p:cNvPr id="3" name="Title 2">
            <a:extLst>
              <a:ext uri="{FF2B5EF4-FFF2-40B4-BE49-F238E27FC236}">
                <a16:creationId xmlns:a16="http://schemas.microsoft.com/office/drawing/2014/main" id="{3F4823FB-4937-463E-B257-DB9AEF748E56}"/>
              </a:ext>
            </a:extLst>
          </p:cNvPr>
          <p:cNvSpPr>
            <a:spLocks noGrp="1"/>
          </p:cNvSpPr>
          <p:nvPr>
            <p:ph type="title"/>
          </p:nvPr>
        </p:nvSpPr>
        <p:spPr/>
        <p:txBody>
          <a:bodyPr/>
          <a:lstStyle/>
          <a:p>
            <a:r>
              <a:rPr lang="en-US" dirty="0"/>
              <a:t>SWAG Estimate for Pushups</a:t>
            </a:r>
          </a:p>
        </p:txBody>
      </p:sp>
      <p:sp>
        <p:nvSpPr>
          <p:cNvPr id="4" name="Slide Number Placeholder 3">
            <a:extLst>
              <a:ext uri="{FF2B5EF4-FFF2-40B4-BE49-F238E27FC236}">
                <a16:creationId xmlns:a16="http://schemas.microsoft.com/office/drawing/2014/main" id="{06F00B02-1232-4E11-979B-E24A7E485033}"/>
              </a:ext>
            </a:extLst>
          </p:cNvPr>
          <p:cNvSpPr>
            <a:spLocks noGrp="1"/>
          </p:cNvSpPr>
          <p:nvPr>
            <p:ph type="sldNum" sz="quarter" idx="12"/>
          </p:nvPr>
        </p:nvSpPr>
        <p:spPr/>
        <p:txBody>
          <a:bodyPr/>
          <a:lstStyle/>
          <a:p>
            <a:fld id="{FD8A293A-D1CD-4E04-B39F-B558EDD4ED7F}" type="slidenum">
              <a:rPr lang="en-US" smtClean="0"/>
              <a:pPr/>
              <a:t>12</a:t>
            </a:fld>
            <a:endParaRPr lang="en-US" dirty="0"/>
          </a:p>
        </p:txBody>
      </p:sp>
    </p:spTree>
    <p:extLst>
      <p:ext uri="{BB962C8B-B14F-4D97-AF65-F5344CB8AC3E}">
        <p14:creationId xmlns:p14="http://schemas.microsoft.com/office/powerpoint/2010/main" val="482999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5704228" y="1453453"/>
            <a:ext cx="7688680" cy="4597996"/>
            <a:chOff x="6451053" y="4325531"/>
            <a:chExt cx="7688680" cy="4597996"/>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1054" y="4325531"/>
              <a:ext cx="7688679" cy="4597996"/>
            </a:xfrm>
            <a:prstGeom prst="rect">
              <a:avLst/>
            </a:prstGeom>
          </p:spPr>
        </p:pic>
        <p:sp>
          <p:nvSpPr>
            <p:cNvPr id="7" name="Rectangle 6"/>
            <p:cNvSpPr/>
            <p:nvPr/>
          </p:nvSpPr>
          <p:spPr>
            <a:xfrm>
              <a:off x="6451053" y="4338057"/>
              <a:ext cx="2059594" cy="1175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ontent Placeholder 1"/>
          <p:cNvSpPr>
            <a:spLocks noGrp="1"/>
          </p:cNvSpPr>
          <p:nvPr>
            <p:ph idx="1"/>
          </p:nvPr>
        </p:nvSpPr>
        <p:spPr>
          <a:xfrm>
            <a:off x="283356" y="1528778"/>
            <a:ext cx="4612492" cy="2359580"/>
          </a:xfrm>
          <a:solidFill>
            <a:srgbClr val="272A68"/>
          </a:solidFill>
          <a:ln>
            <a:solidFill>
              <a:srgbClr val="20245D"/>
            </a:solidFill>
          </a:ln>
        </p:spPr>
        <p:txBody>
          <a:bodyPr>
            <a:spAutoFit/>
          </a:bodyPr>
          <a:lstStyle/>
          <a:p>
            <a:pPr>
              <a:buClr>
                <a:schemeClr val="bg1"/>
              </a:buClr>
            </a:pPr>
            <a:r>
              <a:rPr lang="en-US" sz="2800" dirty="0">
                <a:solidFill>
                  <a:schemeClr val="bg1"/>
                </a:solidFill>
              </a:rPr>
              <a:t>Progression</a:t>
            </a:r>
          </a:p>
          <a:p>
            <a:pPr lvl="1">
              <a:buClr>
                <a:schemeClr val="bg1"/>
              </a:buClr>
            </a:pPr>
            <a:r>
              <a:rPr lang="en-US" sz="2400" dirty="0">
                <a:solidFill>
                  <a:schemeClr val="bg1"/>
                </a:solidFill>
              </a:rPr>
              <a:t>2-for-2 rule: Increase weight when perform 2 reps over goal in the last set, 2 workouts in a row</a:t>
            </a:r>
          </a:p>
        </p:txBody>
      </p:sp>
      <p:sp>
        <p:nvSpPr>
          <p:cNvPr id="3" name="Title 2"/>
          <p:cNvSpPr>
            <a:spLocks noGrp="1"/>
          </p:cNvSpPr>
          <p:nvPr>
            <p:ph type="title"/>
          </p:nvPr>
        </p:nvSpPr>
        <p:spPr/>
        <p:txBody>
          <a:bodyPr/>
          <a:lstStyle/>
          <a:p>
            <a:r>
              <a:rPr lang="en-US" dirty="0"/>
              <a:t>Resistance Training for Push-up Component</a:t>
            </a:r>
          </a:p>
        </p:txBody>
      </p:sp>
      <p:sp>
        <p:nvSpPr>
          <p:cNvPr id="4" name="Slide Number Placeholder 3"/>
          <p:cNvSpPr>
            <a:spLocks noGrp="1"/>
          </p:cNvSpPr>
          <p:nvPr>
            <p:ph type="sldNum" sz="quarter" idx="12"/>
          </p:nvPr>
        </p:nvSpPr>
        <p:spPr/>
        <p:txBody>
          <a:bodyPr/>
          <a:lstStyle/>
          <a:p>
            <a:fld id="{FD8A293A-D1CD-4E04-B39F-B558EDD4ED7F}" type="slidenum">
              <a:rPr lang="en-US" smtClean="0"/>
              <a:pPr/>
              <a:t>13</a:t>
            </a:fld>
            <a:endParaRPr lang="en-US" dirty="0"/>
          </a:p>
        </p:txBody>
      </p:sp>
      <p:sp>
        <p:nvSpPr>
          <p:cNvPr id="12" name="TextBox 11"/>
          <p:cNvSpPr txBox="1"/>
          <p:nvPr/>
        </p:nvSpPr>
        <p:spPr>
          <a:xfrm>
            <a:off x="5889516" y="2616503"/>
            <a:ext cx="1454663" cy="647741"/>
          </a:xfrm>
          <a:prstGeom prst="rect">
            <a:avLst/>
          </a:prstGeom>
          <a:noFill/>
        </p:spPr>
        <p:txBody>
          <a:bodyPr wrap="square" rtlCol="0">
            <a:spAutoFit/>
          </a:bodyPr>
          <a:lstStyle/>
          <a:p>
            <a:pPr algn="ctr">
              <a:lnSpc>
                <a:spcPct val="75000"/>
              </a:lnSpc>
            </a:pPr>
            <a:r>
              <a:rPr lang="en-US" sz="2400" dirty="0">
                <a:latin typeface="Franklin Gothic Book" panose="020B0503020102020204" pitchFamily="34" charset="0"/>
              </a:rPr>
              <a:t>2-for-2 rule</a:t>
            </a:r>
            <a:endParaRPr lang="en-US" sz="2400" dirty="0">
              <a:latin typeface="+mn-lt"/>
            </a:endParaRPr>
          </a:p>
        </p:txBody>
      </p:sp>
      <p:sp>
        <p:nvSpPr>
          <p:cNvPr id="13" name="TextBox 12"/>
          <p:cNvSpPr txBox="1"/>
          <p:nvPr/>
        </p:nvSpPr>
        <p:spPr>
          <a:xfrm>
            <a:off x="4907727" y="4321026"/>
            <a:ext cx="1709121" cy="830997"/>
          </a:xfrm>
          <a:prstGeom prst="rect">
            <a:avLst/>
          </a:prstGeom>
          <a:noFill/>
        </p:spPr>
        <p:txBody>
          <a:bodyPr wrap="none" rtlCol="0">
            <a:spAutoFit/>
          </a:bodyPr>
          <a:lstStyle/>
          <a:p>
            <a:pPr algn="ctr"/>
            <a:r>
              <a:rPr lang="en-US" sz="2400" dirty="0">
                <a:latin typeface="Franklin Gothic Book" panose="020B0503020102020204" pitchFamily="34" charset="0"/>
              </a:rPr>
              <a:t>Can ↑</a:t>
            </a:r>
          </a:p>
          <a:p>
            <a:pPr algn="ctr"/>
            <a:r>
              <a:rPr lang="en-US" sz="2400" dirty="0">
                <a:latin typeface="Franklin Gothic Book" panose="020B0503020102020204" pitchFamily="34" charset="0"/>
              </a:rPr>
              <a:t>reps weekly</a:t>
            </a:r>
          </a:p>
        </p:txBody>
      </p:sp>
      <p:sp>
        <p:nvSpPr>
          <p:cNvPr id="8" name="Left Brace 7"/>
          <p:cNvSpPr/>
          <p:nvPr/>
        </p:nvSpPr>
        <p:spPr>
          <a:xfrm rot="1829695">
            <a:off x="7031632" y="1568953"/>
            <a:ext cx="403818" cy="3075918"/>
          </a:xfrm>
          <a:prstGeom prst="leftBrace">
            <a:avLst/>
          </a:prstGeom>
          <a:ln w="38100">
            <a:solidFill>
              <a:srgbClr val="39355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aphicFrame>
        <p:nvGraphicFramePr>
          <p:cNvPr id="9" name="Table 9"/>
          <p:cNvGraphicFramePr>
            <a:graphicFrameLocks noGrp="1"/>
          </p:cNvGraphicFramePr>
          <p:nvPr>
            <p:extLst>
              <p:ext uri="{D42A27DB-BD31-4B8C-83A1-F6EECF244321}">
                <p14:modId xmlns:p14="http://schemas.microsoft.com/office/powerpoint/2010/main" val="2739906594"/>
              </p:ext>
            </p:extLst>
          </p:nvPr>
        </p:nvGraphicFramePr>
        <p:xfrm>
          <a:off x="274220" y="4006640"/>
          <a:ext cx="4621628" cy="1818606"/>
        </p:xfrm>
        <a:graphic>
          <a:graphicData uri="http://schemas.openxmlformats.org/drawingml/2006/table">
            <a:tbl>
              <a:tblPr firstRow="1" bandRow="1">
                <a:tableStyleId>{2D5ABB26-0587-4C30-8999-92F81FD0307C}</a:tableStyleId>
              </a:tblPr>
              <a:tblGrid>
                <a:gridCol w="1762655">
                  <a:extLst>
                    <a:ext uri="{9D8B030D-6E8A-4147-A177-3AD203B41FA5}">
                      <a16:colId xmlns:a16="http://schemas.microsoft.com/office/drawing/2014/main" val="20000"/>
                    </a:ext>
                  </a:extLst>
                </a:gridCol>
                <a:gridCol w="1606244">
                  <a:extLst>
                    <a:ext uri="{9D8B030D-6E8A-4147-A177-3AD203B41FA5}">
                      <a16:colId xmlns:a16="http://schemas.microsoft.com/office/drawing/2014/main" val="20001"/>
                    </a:ext>
                  </a:extLst>
                </a:gridCol>
                <a:gridCol w="1252729">
                  <a:extLst>
                    <a:ext uri="{9D8B030D-6E8A-4147-A177-3AD203B41FA5}">
                      <a16:colId xmlns:a16="http://schemas.microsoft.com/office/drawing/2014/main" val="20002"/>
                    </a:ext>
                  </a:extLst>
                </a:gridCol>
              </a:tblGrid>
              <a:tr h="453802">
                <a:tc rowSpan="2">
                  <a:txBody>
                    <a:bodyPr/>
                    <a:lstStyle/>
                    <a:p>
                      <a:r>
                        <a:rPr lang="en-US" sz="2000" b="1" dirty="0">
                          <a:solidFill>
                            <a:schemeClr val="bg1"/>
                          </a:solidFill>
                          <a:latin typeface="Franklin Gothic Book" panose="020B0503020102020204" pitchFamily="34" charset="0"/>
                        </a:rPr>
                        <a:t>Less trained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A1831"/>
                    </a:solidFill>
                  </a:tcPr>
                </a:tc>
                <a:tc>
                  <a:txBody>
                    <a:bodyPr/>
                    <a:lstStyle/>
                    <a:p>
                      <a:r>
                        <a:rPr lang="en-US" sz="2000" dirty="0">
                          <a:latin typeface="Franklin Gothic Book" panose="020B0503020102020204" pitchFamily="34" charset="0"/>
                        </a:rPr>
                        <a:t>Upper Body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71E"/>
                    </a:solidFill>
                  </a:tcPr>
                </a:tc>
                <a:tc>
                  <a:txBody>
                    <a:bodyPr/>
                    <a:lstStyle/>
                    <a:p>
                      <a:r>
                        <a:rPr lang="en-US" sz="2000" dirty="0">
                          <a:latin typeface="Franklin Gothic Book" panose="020B0503020102020204" pitchFamily="34" charset="0"/>
                        </a:rPr>
                        <a:t>2.5–5 lb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71E"/>
                    </a:solidFill>
                  </a:tcPr>
                </a:tc>
                <a:extLst>
                  <a:ext uri="{0D108BD9-81ED-4DB2-BD59-A6C34878D82A}">
                    <a16:rowId xmlns:a16="http://schemas.microsoft.com/office/drawing/2014/main" val="10000"/>
                  </a:ext>
                </a:extLst>
              </a:tr>
              <a:tr h="453802">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Franklin Gothic Book" panose="020B0503020102020204" pitchFamily="34" charset="0"/>
                        </a:rPr>
                        <a:t>Lower Body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71E"/>
                    </a:solidFill>
                  </a:tcPr>
                </a:tc>
                <a:tc>
                  <a:txBody>
                    <a:bodyPr/>
                    <a:lstStyle/>
                    <a:p>
                      <a:r>
                        <a:rPr lang="en-US" sz="2000" dirty="0">
                          <a:latin typeface="Franklin Gothic Book" panose="020B0503020102020204" pitchFamily="34" charset="0"/>
                        </a:rPr>
                        <a:t>5–10 lb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71E"/>
                    </a:solidFill>
                  </a:tcPr>
                </a:tc>
                <a:extLst>
                  <a:ext uri="{0D108BD9-81ED-4DB2-BD59-A6C34878D82A}">
                    <a16:rowId xmlns:a16="http://schemas.microsoft.com/office/drawing/2014/main" val="10001"/>
                  </a:ext>
                </a:extLst>
              </a:tr>
              <a:tr h="453802">
                <a:tc rowSpan="2">
                  <a:txBody>
                    <a:bodyPr/>
                    <a:lstStyle/>
                    <a:p>
                      <a:r>
                        <a:rPr lang="en-US" sz="2000" b="1" dirty="0">
                          <a:solidFill>
                            <a:schemeClr val="bg1"/>
                          </a:solidFill>
                          <a:latin typeface="Franklin Gothic Book" panose="020B0503020102020204" pitchFamily="34" charset="0"/>
                        </a:rPr>
                        <a:t>More trained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A1831"/>
                    </a:solidFill>
                  </a:tcPr>
                </a:tc>
                <a:tc>
                  <a:txBody>
                    <a:bodyPr/>
                    <a:lstStyle/>
                    <a:p>
                      <a:r>
                        <a:rPr lang="en-US" sz="2000" dirty="0">
                          <a:latin typeface="Franklin Gothic Book" panose="020B0503020102020204" pitchFamily="34" charset="0"/>
                        </a:rPr>
                        <a:t>Upper Body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71E"/>
                    </a:solid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2000" dirty="0">
                          <a:latin typeface="Franklin Gothic Book" panose="020B0503020102020204" pitchFamily="34" charset="0"/>
                        </a:rPr>
                        <a:t>5–10 lb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71E"/>
                    </a:solidFill>
                  </a:tcPr>
                </a:tc>
                <a:extLst>
                  <a:ext uri="{0D108BD9-81ED-4DB2-BD59-A6C34878D82A}">
                    <a16:rowId xmlns:a16="http://schemas.microsoft.com/office/drawing/2014/main" val="10002"/>
                  </a:ext>
                </a:extLst>
              </a:tr>
              <a:tr h="45720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dirty="0">
                          <a:latin typeface="Franklin Gothic Book" panose="020B0503020102020204" pitchFamily="34" charset="0"/>
                        </a:rPr>
                        <a:t>Lower Body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71E"/>
                    </a:solidFill>
                  </a:tcPr>
                </a:tc>
                <a:tc>
                  <a:txBody>
                    <a:bodyPr/>
                    <a:lstStyle/>
                    <a:p>
                      <a:r>
                        <a:rPr lang="en-US" sz="2000" dirty="0">
                          <a:latin typeface="Franklin Gothic Book" panose="020B0503020102020204" pitchFamily="34" charset="0"/>
                        </a:rPr>
                        <a:t>10–15 lb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B71E"/>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12596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d1ldvf68ux039x.cloudfront.net/thumbs/photos/1312/1089319/1000w_q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704" y="3226031"/>
            <a:ext cx="2632636" cy="202652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r>
              <a:rPr lang="en-US" dirty="0">
                <a:latin typeface="Franklin Gothic Book" panose="020B0503020102020204" pitchFamily="34" charset="0"/>
              </a:rPr>
              <a:t>Time: Depends on training goal and program structure</a:t>
            </a:r>
            <a:endParaRPr lang="en-US" dirty="0"/>
          </a:p>
          <a:p>
            <a:r>
              <a:rPr lang="en-US" dirty="0">
                <a:latin typeface="Franklin Gothic Book" panose="020B0503020102020204" pitchFamily="34" charset="0"/>
              </a:rPr>
              <a:t>Type:</a:t>
            </a:r>
            <a:endParaRPr lang="en-US" dirty="0"/>
          </a:p>
        </p:txBody>
      </p:sp>
      <p:sp>
        <p:nvSpPr>
          <p:cNvPr id="3" name="Title 2"/>
          <p:cNvSpPr>
            <a:spLocks noGrp="1"/>
          </p:cNvSpPr>
          <p:nvPr>
            <p:ph type="title"/>
          </p:nvPr>
        </p:nvSpPr>
        <p:spPr/>
        <p:txBody>
          <a:bodyPr/>
          <a:lstStyle/>
          <a:p>
            <a:r>
              <a:rPr lang="en-US" dirty="0"/>
              <a:t>Resistance Training for Push-up Component</a:t>
            </a:r>
          </a:p>
        </p:txBody>
      </p:sp>
      <p:sp>
        <p:nvSpPr>
          <p:cNvPr id="4" name="Slide Number Placeholder 3"/>
          <p:cNvSpPr>
            <a:spLocks noGrp="1"/>
          </p:cNvSpPr>
          <p:nvPr>
            <p:ph type="sldNum" sz="quarter" idx="12"/>
          </p:nvPr>
        </p:nvSpPr>
        <p:spPr/>
        <p:txBody>
          <a:bodyPr/>
          <a:lstStyle/>
          <a:p>
            <a:fld id="{FD8A293A-D1CD-4E04-B39F-B558EDD4ED7F}" type="slidenum">
              <a:rPr lang="en-US" smtClean="0"/>
              <a:pPr/>
              <a:t>14</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221" y="3215165"/>
            <a:ext cx="3048000" cy="204825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0102" y="3219386"/>
            <a:ext cx="3058194" cy="2039815"/>
          </a:xfrm>
          <a:prstGeom prst="rect">
            <a:avLst/>
          </a:prstGeom>
        </p:spPr>
      </p:pic>
    </p:spTree>
    <p:extLst>
      <p:ext uri="{BB962C8B-B14F-4D97-AF65-F5344CB8AC3E}">
        <p14:creationId xmlns:p14="http://schemas.microsoft.com/office/powerpoint/2010/main" val="1564974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179" y="1594557"/>
            <a:ext cx="8000217" cy="4469089"/>
          </a:xfrm>
        </p:spPr>
        <p:txBody>
          <a:bodyPr>
            <a:normAutofit/>
          </a:bodyPr>
          <a:lstStyle/>
          <a:p>
            <a:r>
              <a:rPr lang="en-US" dirty="0">
                <a:latin typeface="Franklin Gothic"/>
              </a:rPr>
              <a:t>Don’t exclusively work the chest</a:t>
            </a:r>
          </a:p>
          <a:p>
            <a:pPr lvl="1"/>
            <a:r>
              <a:rPr lang="en-US" dirty="0">
                <a:latin typeface="Franklin Gothic"/>
              </a:rPr>
              <a:t>Contributes to excessive head/shoulders forward posture</a:t>
            </a:r>
          </a:p>
          <a:p>
            <a:r>
              <a:rPr lang="en-US" dirty="0">
                <a:latin typeface="Franklin Gothic"/>
              </a:rPr>
              <a:t>Incorporate upper back exercises</a:t>
            </a:r>
          </a:p>
          <a:p>
            <a:pPr lvl="1"/>
            <a:endParaRPr lang="en-US" dirty="0">
              <a:latin typeface="Franklin Gothic"/>
            </a:endParaRPr>
          </a:p>
        </p:txBody>
      </p:sp>
      <p:sp>
        <p:nvSpPr>
          <p:cNvPr id="3" name="Title 2"/>
          <p:cNvSpPr>
            <a:spLocks noGrp="1"/>
          </p:cNvSpPr>
          <p:nvPr>
            <p:ph type="title"/>
          </p:nvPr>
        </p:nvSpPr>
        <p:spPr/>
        <p:txBody>
          <a:bodyPr/>
          <a:lstStyle/>
          <a:p>
            <a:r>
              <a:rPr lang="en-US" dirty="0"/>
              <a:t>Resistance Training for Push-up Component</a:t>
            </a:r>
          </a:p>
        </p:txBody>
      </p:sp>
      <p:sp>
        <p:nvSpPr>
          <p:cNvPr id="4" name="Slide Number Placeholder 3"/>
          <p:cNvSpPr>
            <a:spLocks noGrp="1"/>
          </p:cNvSpPr>
          <p:nvPr>
            <p:ph type="sldNum" sz="quarter" idx="12"/>
          </p:nvPr>
        </p:nvSpPr>
        <p:spPr/>
        <p:txBody>
          <a:bodyPr/>
          <a:lstStyle/>
          <a:p>
            <a:fld id="{FD8A293A-D1CD-4E04-B39F-B558EDD4ED7F}" type="slidenum">
              <a:rPr lang="en-US" smtClean="0"/>
              <a:pPr/>
              <a:t>15</a:t>
            </a:fld>
            <a:endParaRPr lang="en-US" dirty="0"/>
          </a:p>
        </p:txBody>
      </p:sp>
      <p:pic>
        <p:nvPicPr>
          <p:cNvPr id="6" name="Picture 5"/>
          <p:cNvPicPr>
            <a:picLocks noChangeAspect="1"/>
          </p:cNvPicPr>
          <p:nvPr/>
        </p:nvPicPr>
        <p:blipFill>
          <a:blip r:embed="rId2"/>
          <a:stretch>
            <a:fillRect/>
          </a:stretch>
        </p:blipFill>
        <p:spPr>
          <a:xfrm>
            <a:off x="9126596" y="1218108"/>
            <a:ext cx="2171700" cy="5476875"/>
          </a:xfrm>
          <a:prstGeom prst="rect">
            <a:avLst/>
          </a:prstGeom>
        </p:spPr>
      </p:pic>
      <p:pic>
        <p:nvPicPr>
          <p:cNvPr id="7" name="Picture 6"/>
          <p:cNvPicPr>
            <a:picLocks noChangeAspect="1"/>
          </p:cNvPicPr>
          <p:nvPr/>
        </p:nvPicPr>
        <p:blipFill>
          <a:blip r:embed="rId3"/>
          <a:stretch>
            <a:fillRect/>
          </a:stretch>
        </p:blipFill>
        <p:spPr>
          <a:xfrm>
            <a:off x="1351128" y="4198610"/>
            <a:ext cx="7111904" cy="2171462"/>
          </a:xfrm>
          <a:prstGeom prst="rect">
            <a:avLst/>
          </a:prstGeom>
        </p:spPr>
      </p:pic>
    </p:spTree>
    <p:extLst>
      <p:ext uri="{BB962C8B-B14F-4D97-AF65-F5344CB8AC3E}">
        <p14:creationId xmlns:p14="http://schemas.microsoft.com/office/powerpoint/2010/main" val="2805661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A4E078-0458-4813-923C-C92FADE3EAA6}"/>
              </a:ext>
            </a:extLst>
          </p:cNvPr>
          <p:cNvSpPr>
            <a:spLocks noGrp="1"/>
          </p:cNvSpPr>
          <p:nvPr>
            <p:ph type="title"/>
          </p:nvPr>
        </p:nvSpPr>
        <p:spPr/>
        <p:txBody>
          <a:bodyPr/>
          <a:lstStyle/>
          <a:p>
            <a:r>
              <a:rPr lang="en-US" dirty="0"/>
              <a:t>Sit-ups</a:t>
            </a:r>
          </a:p>
        </p:txBody>
      </p:sp>
      <p:sp>
        <p:nvSpPr>
          <p:cNvPr id="3" name="Slide Number Placeholder 2">
            <a:extLst>
              <a:ext uri="{FF2B5EF4-FFF2-40B4-BE49-F238E27FC236}">
                <a16:creationId xmlns:a16="http://schemas.microsoft.com/office/drawing/2014/main" id="{91AD7B45-0436-4E5C-A79F-737B9DECECA6}"/>
              </a:ext>
            </a:extLst>
          </p:cNvPr>
          <p:cNvSpPr>
            <a:spLocks noGrp="1"/>
          </p:cNvSpPr>
          <p:nvPr>
            <p:ph type="sldNum" sz="quarter" idx="12"/>
          </p:nvPr>
        </p:nvSpPr>
        <p:spPr/>
        <p:txBody>
          <a:bodyPr/>
          <a:lstStyle/>
          <a:p>
            <a:fld id="{FD8A293A-D1CD-4E04-B39F-B558EDD4ED7F}" type="slidenum">
              <a:rPr lang="en-US" smtClean="0"/>
              <a:pPr/>
              <a:t>16</a:t>
            </a:fld>
            <a:endParaRPr lang="en-US"/>
          </a:p>
        </p:txBody>
      </p:sp>
      <p:pic>
        <p:nvPicPr>
          <p:cNvPr id="5" name="Picture 2" descr="Recruits Participate in Modified Physical Fitness at Coast Guard Training Center Cape May, New Jersey">
            <a:extLst>
              <a:ext uri="{FF2B5EF4-FFF2-40B4-BE49-F238E27FC236}">
                <a16:creationId xmlns:a16="http://schemas.microsoft.com/office/drawing/2014/main" id="{2354E9BC-7D7B-4A40-84BF-A3A36D692D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5468" y="1593850"/>
            <a:ext cx="6261064"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589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Test of core-muscle endurance</a:t>
            </a:r>
          </a:p>
          <a:p>
            <a:r>
              <a:rPr lang="en-US" dirty="0"/>
              <a:t>Excessive sit-up training can contribute to back pain</a:t>
            </a:r>
          </a:p>
          <a:p>
            <a:pPr lvl="1"/>
            <a:r>
              <a:rPr lang="en-US" dirty="0"/>
              <a:t>Tight, over-active hip flexors</a:t>
            </a:r>
          </a:p>
        </p:txBody>
      </p:sp>
      <p:sp>
        <p:nvSpPr>
          <p:cNvPr id="3" name="Title 2"/>
          <p:cNvSpPr>
            <a:spLocks noGrp="1"/>
          </p:cNvSpPr>
          <p:nvPr>
            <p:ph type="title"/>
          </p:nvPr>
        </p:nvSpPr>
        <p:spPr/>
        <p:txBody>
          <a:bodyPr/>
          <a:lstStyle/>
          <a:p>
            <a:r>
              <a:rPr lang="en-US" dirty="0"/>
              <a:t>Training for Sit-up Component</a:t>
            </a:r>
          </a:p>
        </p:txBody>
      </p:sp>
      <p:sp>
        <p:nvSpPr>
          <p:cNvPr id="4" name="Slide Number Placeholder 3"/>
          <p:cNvSpPr>
            <a:spLocks noGrp="1"/>
          </p:cNvSpPr>
          <p:nvPr>
            <p:ph type="sldNum" sz="quarter" idx="12"/>
          </p:nvPr>
        </p:nvSpPr>
        <p:spPr/>
        <p:txBody>
          <a:bodyPr/>
          <a:lstStyle/>
          <a:p>
            <a:fld id="{FD8A293A-D1CD-4E04-B39F-B558EDD4ED7F}" type="slidenum">
              <a:rPr lang="en-US" smtClean="0"/>
              <a:pPr/>
              <a:t>17</a:t>
            </a:fld>
            <a:endParaRPr lang="en-US" dirty="0"/>
          </a:p>
        </p:txBody>
      </p:sp>
    </p:spTree>
    <p:extLst>
      <p:ext uri="{BB962C8B-B14F-4D97-AF65-F5344CB8AC3E}">
        <p14:creationId xmlns:p14="http://schemas.microsoft.com/office/powerpoint/2010/main" val="2939865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Core strengthening exercises will improve sit-up performance as well as exclusive sit-up training</a:t>
            </a:r>
          </a:p>
          <a:p>
            <a:r>
              <a:rPr lang="en-US" dirty="0"/>
              <a:t>Can be incorporated as part of a regular PT program, and doesn’t need to be exclusively trained</a:t>
            </a:r>
          </a:p>
          <a:p>
            <a:r>
              <a:rPr lang="en-US" dirty="0"/>
              <a:t>Low intensity, high volume</a:t>
            </a:r>
          </a:p>
          <a:p>
            <a:pPr lvl="1"/>
            <a:r>
              <a:rPr lang="en-US" dirty="0"/>
              <a:t>Static holds for 15+ seconds, increase over time</a:t>
            </a:r>
          </a:p>
          <a:p>
            <a:pPr lvl="1"/>
            <a:r>
              <a:rPr lang="en-US" dirty="0"/>
              <a:t>12+ reps, increase over time</a:t>
            </a:r>
          </a:p>
        </p:txBody>
      </p:sp>
      <p:sp>
        <p:nvSpPr>
          <p:cNvPr id="3" name="Title 2"/>
          <p:cNvSpPr>
            <a:spLocks noGrp="1"/>
          </p:cNvSpPr>
          <p:nvPr>
            <p:ph type="title"/>
          </p:nvPr>
        </p:nvSpPr>
        <p:spPr/>
        <p:txBody>
          <a:bodyPr/>
          <a:lstStyle/>
          <a:p>
            <a:r>
              <a:rPr lang="en-US" dirty="0"/>
              <a:t>Core for Sit-up Performance</a:t>
            </a:r>
          </a:p>
        </p:txBody>
      </p:sp>
      <p:sp>
        <p:nvSpPr>
          <p:cNvPr id="4" name="Slide Number Placeholder 3"/>
          <p:cNvSpPr>
            <a:spLocks noGrp="1"/>
          </p:cNvSpPr>
          <p:nvPr>
            <p:ph type="sldNum" sz="quarter" idx="12"/>
          </p:nvPr>
        </p:nvSpPr>
        <p:spPr/>
        <p:txBody>
          <a:bodyPr/>
          <a:lstStyle/>
          <a:p>
            <a:fld id="{FD8A293A-D1CD-4E04-B39F-B558EDD4ED7F}" type="slidenum">
              <a:rPr lang="en-US" smtClean="0"/>
              <a:pPr/>
              <a:t>18</a:t>
            </a:fld>
            <a:endParaRPr lang="en-US" dirty="0"/>
          </a:p>
        </p:txBody>
      </p:sp>
    </p:spTree>
    <p:extLst>
      <p:ext uri="{BB962C8B-B14F-4D97-AF65-F5344CB8AC3E}">
        <p14:creationId xmlns:p14="http://schemas.microsoft.com/office/powerpoint/2010/main" val="371346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 calcmode="lin" valueType="num">
                                      <p:cBhvr additive="base">
                                        <p:cTn id="1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6" name="Picture 6" descr="https://s-media-cache-ak0.pinimg.com/736x/92/34/1e/92341e28bf019abee3b89a3de97a6c74.jpg"/>
          <p:cNvPicPr>
            <a:picLocks noGrp="1" noChangeAspect="1" noChangeArrowheads="1"/>
          </p:cNvPicPr>
          <p:nvPr>
            <p:ph idx="1"/>
          </p:nvPr>
        </p:nvPicPr>
        <p:blipFill rotWithShape="1">
          <a:blip r:embed="rId2" cstate="email">
            <a:extLst>
              <a:ext uri="{28A0092B-C50C-407E-A947-70E740481C1C}">
                <a14:useLocalDpi xmlns:a14="http://schemas.microsoft.com/office/drawing/2010/main" val="0"/>
              </a:ext>
            </a:extLst>
          </a:blip>
          <a:stretch/>
        </p:blipFill>
        <p:spPr bwMode="auto">
          <a:xfrm>
            <a:off x="1007211" y="2310321"/>
            <a:ext cx="3952875" cy="395287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4800" dirty="0"/>
              <a:t>What is the “Core”</a:t>
            </a:r>
          </a:p>
        </p:txBody>
      </p:sp>
      <p:sp>
        <p:nvSpPr>
          <p:cNvPr id="4" name="Text Placeholder 3"/>
          <p:cNvSpPr>
            <a:spLocks noGrp="1"/>
          </p:cNvSpPr>
          <p:nvPr>
            <p:ph type="body" idx="4294967295"/>
          </p:nvPr>
        </p:nvSpPr>
        <p:spPr>
          <a:xfrm>
            <a:off x="893704" y="1492515"/>
            <a:ext cx="4179888" cy="639762"/>
          </a:xfrm>
        </p:spPr>
        <p:txBody>
          <a:bodyPr anchor="ctr">
            <a:noAutofit/>
          </a:bodyPr>
          <a:lstStyle/>
          <a:p>
            <a:pPr marL="25400" indent="0" algn="ctr">
              <a:lnSpc>
                <a:spcPct val="100000"/>
              </a:lnSpc>
              <a:spcBef>
                <a:spcPts val="0"/>
              </a:spcBef>
              <a:buNone/>
            </a:pPr>
            <a:r>
              <a:rPr lang="en-US" b="1" dirty="0">
                <a:latin typeface="Franklin Gothic Book" panose="020B0503020102020204" pitchFamily="34" charset="0"/>
              </a:rPr>
              <a:t>Myth</a:t>
            </a:r>
          </a:p>
        </p:txBody>
      </p:sp>
      <p:pic>
        <p:nvPicPr>
          <p:cNvPr id="16386" name="Picture 2" descr="http://www.jolitakelias.com/wp-content/uploads/2013/07/AF4W4018.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604173" y="2438400"/>
            <a:ext cx="4694123" cy="3124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p:cNvSpPr txBox="1">
            <a:spLocks/>
          </p:cNvSpPr>
          <p:nvPr/>
        </p:nvSpPr>
        <p:spPr>
          <a:xfrm>
            <a:off x="6861290" y="1492515"/>
            <a:ext cx="4179888" cy="6397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431800" algn="l" rtl="0">
              <a:lnSpc>
                <a:spcPct val="150000"/>
              </a:lnSpc>
              <a:spcBef>
                <a:spcPts val="1000"/>
              </a:spcBef>
              <a:spcAft>
                <a:spcPts val="0"/>
              </a:spcAft>
              <a:buClr>
                <a:schemeClr val="lt2"/>
              </a:buClr>
              <a:buSzPts val="3200"/>
              <a:buFont typeface="Arial"/>
              <a:buChar char="•"/>
              <a:defRPr sz="3200" b="0" i="0" u="none" strike="noStrike" cap="none">
                <a:solidFill>
                  <a:schemeClr val="lt2"/>
                </a:solidFill>
                <a:latin typeface="Libre Franklin"/>
                <a:ea typeface="Libre Franklin"/>
                <a:cs typeface="Libre Franklin"/>
                <a:sym typeface="Libre Franklin"/>
              </a:defRPr>
            </a:lvl1pPr>
            <a:lvl2pPr marL="914400" marR="0" lvl="1" indent="-406400" algn="l" rtl="0">
              <a:lnSpc>
                <a:spcPct val="150000"/>
              </a:lnSpc>
              <a:spcBef>
                <a:spcPts val="500"/>
              </a:spcBef>
              <a:spcAft>
                <a:spcPts val="0"/>
              </a:spcAft>
              <a:buClr>
                <a:schemeClr val="lt2"/>
              </a:buClr>
              <a:buSzPts val="2800"/>
              <a:buFont typeface="Noto Sans Symbols"/>
              <a:buChar char="▪"/>
              <a:defRPr sz="2800" b="0" i="0" u="none" strike="noStrike" cap="none">
                <a:solidFill>
                  <a:schemeClr val="lt2"/>
                </a:solidFill>
                <a:latin typeface="Libre Franklin"/>
                <a:ea typeface="Libre Franklin"/>
                <a:cs typeface="Libre Franklin"/>
                <a:sym typeface="Libre Franklin"/>
              </a:defRPr>
            </a:lvl2pPr>
            <a:lvl3pPr marL="1371600" marR="0" lvl="2" indent="-381000" algn="l" rtl="0">
              <a:lnSpc>
                <a:spcPct val="150000"/>
              </a:lnSpc>
              <a:spcBef>
                <a:spcPts val="500"/>
              </a:spcBef>
              <a:spcAft>
                <a:spcPts val="0"/>
              </a:spcAft>
              <a:buClr>
                <a:schemeClr val="lt2"/>
              </a:buClr>
              <a:buSzPts val="2400"/>
              <a:buFont typeface="Arial"/>
              <a:buChar char="•"/>
              <a:defRPr sz="2400" b="0" i="0" u="none" strike="noStrike" cap="none">
                <a:solidFill>
                  <a:schemeClr val="lt2"/>
                </a:solidFill>
                <a:latin typeface="Libre Franklin"/>
                <a:ea typeface="Libre Franklin"/>
                <a:cs typeface="Libre Franklin"/>
                <a:sym typeface="Libre Franklin"/>
              </a:defRPr>
            </a:lvl3pPr>
            <a:lvl4pPr marL="1828800" marR="0" lvl="3"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4pPr>
            <a:lvl5pPr marL="2286000" marR="0" lvl="4"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pPr marL="25400" indent="0" algn="ctr">
              <a:lnSpc>
                <a:spcPct val="100000"/>
              </a:lnSpc>
              <a:spcBef>
                <a:spcPts val="0"/>
              </a:spcBef>
              <a:buFont typeface="Arial"/>
              <a:buNone/>
            </a:pPr>
            <a:r>
              <a:rPr lang="en-US" b="1" kern="0" dirty="0">
                <a:latin typeface="Franklin Gothic Book" panose="020B0503020102020204" pitchFamily="34" charset="0"/>
              </a:rPr>
              <a:t>Fact</a:t>
            </a:r>
          </a:p>
        </p:txBody>
      </p:sp>
    </p:spTree>
    <p:extLst>
      <p:ext uri="{BB962C8B-B14F-4D97-AF65-F5344CB8AC3E}">
        <p14:creationId xmlns:p14="http://schemas.microsoft.com/office/powerpoint/2010/main" val="3967881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Content Placeholder 2"/>
          <p:cNvSpPr>
            <a:spLocks noGrp="1"/>
          </p:cNvSpPr>
          <p:nvPr>
            <p:ph idx="1"/>
          </p:nvPr>
        </p:nvSpPr>
        <p:spPr>
          <a:xfrm>
            <a:off x="893704" y="1341895"/>
            <a:ext cx="10404591" cy="4746085"/>
          </a:xfrm>
        </p:spPr>
        <p:txBody>
          <a:bodyPr>
            <a:normAutofit/>
          </a:bodyPr>
          <a:lstStyle/>
          <a:p>
            <a:pPr marL="0" indent="0">
              <a:buNone/>
            </a:pPr>
            <a:r>
              <a:rPr lang="en-US" sz="2400" dirty="0">
                <a:solidFill>
                  <a:schemeClr val="bg2"/>
                </a:solidFill>
                <a:latin typeface="Franklin Gothic Book" panose="020B0503020102020204" pitchFamily="34" charset="0"/>
              </a:rPr>
              <a:t>The opinions and assertions expressed herein are those of the author(s) and do not reflect the official policy or position of the Uniformed Services University or the Department of Defense. </a:t>
            </a:r>
            <a:br>
              <a:rPr lang="en-US" sz="2400" dirty="0">
                <a:solidFill>
                  <a:schemeClr val="bg2"/>
                </a:solidFill>
                <a:latin typeface="Franklin Gothic Book" panose="020B0503020102020204" pitchFamily="34" charset="0"/>
              </a:rPr>
            </a:br>
            <a:endParaRPr lang="en-US" sz="2400" dirty="0">
              <a:solidFill>
                <a:schemeClr val="bg2"/>
              </a:solidFill>
              <a:latin typeface="Franklin Gothic Book" panose="020B0503020102020204" pitchFamily="34" charset="0"/>
            </a:endParaRPr>
          </a:p>
          <a:p>
            <a:pPr marL="0" indent="0">
              <a:buNone/>
            </a:pPr>
            <a:r>
              <a:rPr lang="en-US" sz="2400" dirty="0">
                <a:solidFill>
                  <a:schemeClr val="bg2"/>
                </a:solidFill>
                <a:latin typeface="Franklin Gothic Book" panose="020B0503020102020204" pitchFamily="34" charset="0"/>
              </a:rPr>
              <a:t>The contents of this publication are the sole responsibility of the author(s) and do not necessarily reflect the views, opinions or policies of The Henry M. Jackson Foundation for the Advancement of Military Medicine, Inc. Mention of trade names, commercial products, or organizations does not imply endorsement by the U.S. Government. </a:t>
            </a:r>
            <a:br>
              <a:rPr lang="en-US" sz="2400" dirty="0">
                <a:solidFill>
                  <a:schemeClr val="bg2"/>
                </a:solidFill>
                <a:latin typeface="Franklin Gothic Book" panose="020B0503020102020204" pitchFamily="34" charset="0"/>
              </a:rPr>
            </a:br>
            <a:endParaRPr lang="en-US" sz="2400" dirty="0">
              <a:solidFill>
                <a:schemeClr val="bg2"/>
              </a:solidFill>
              <a:latin typeface="Franklin Gothic Book" panose="020B0503020102020204" pitchFamily="34" charset="0"/>
            </a:endParaRPr>
          </a:p>
          <a:p>
            <a:pPr marL="0" indent="0">
              <a:buNone/>
            </a:pPr>
            <a:r>
              <a:rPr lang="en-US" sz="2400" dirty="0">
                <a:solidFill>
                  <a:schemeClr val="bg2"/>
                </a:solidFill>
                <a:latin typeface="Franklin Gothic Book" panose="020B0503020102020204" pitchFamily="34" charset="0"/>
              </a:rPr>
              <a:t>The authors have no financial interests or relationships to disclose. </a:t>
            </a:r>
          </a:p>
        </p:txBody>
      </p:sp>
      <p:sp>
        <p:nvSpPr>
          <p:cNvPr id="54273" name="Title 1"/>
          <p:cNvSpPr>
            <a:spLocks noGrp="1"/>
          </p:cNvSpPr>
          <p:nvPr>
            <p:ph type="title"/>
          </p:nvPr>
        </p:nvSpPr>
        <p:spPr/>
        <p:txBody>
          <a:bodyPr/>
          <a:lstStyle/>
          <a:p>
            <a:r>
              <a:rPr lang="en-US" dirty="0"/>
              <a:t>Disclosure Information</a:t>
            </a:r>
          </a:p>
        </p:txBody>
      </p:sp>
    </p:spTree>
    <p:extLst>
      <p:ext uri="{BB962C8B-B14F-4D97-AF65-F5344CB8AC3E}">
        <p14:creationId xmlns:p14="http://schemas.microsoft.com/office/powerpoint/2010/main" val="59946489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1" y="5668392"/>
            <a:ext cx="2192785" cy="1189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893704" y="1199463"/>
            <a:ext cx="10447647" cy="4469089"/>
          </a:xfrm>
        </p:spPr>
        <p:txBody>
          <a:bodyPr>
            <a:normAutofit/>
          </a:bodyPr>
          <a:lstStyle/>
          <a:p>
            <a:pPr marL="0" indent="0" algn="ctr">
              <a:buNone/>
            </a:pPr>
            <a:r>
              <a:rPr lang="en-US" sz="3600" u="sng" dirty="0"/>
              <a:t>Not only gross movers</a:t>
            </a:r>
          </a:p>
          <a:p>
            <a:pPr marL="342900" lvl="1" indent="0" algn="ctr">
              <a:buNone/>
            </a:pPr>
            <a:r>
              <a:rPr lang="en-US" sz="3200" dirty="0"/>
              <a:t>Rectus Abdominus, Back Extensors</a:t>
            </a:r>
            <a:r>
              <a:rPr lang="en-US" sz="3200"/>
              <a:t>, etc</a:t>
            </a:r>
            <a:r>
              <a:rPr lang="en-US" sz="3200" dirty="0"/>
              <a:t>.</a:t>
            </a:r>
          </a:p>
        </p:txBody>
      </p:sp>
      <p:sp>
        <p:nvSpPr>
          <p:cNvPr id="7" name="Title 6"/>
          <p:cNvSpPr>
            <a:spLocks noGrp="1"/>
          </p:cNvSpPr>
          <p:nvPr>
            <p:ph type="title"/>
          </p:nvPr>
        </p:nvSpPr>
        <p:spPr/>
        <p:txBody>
          <a:bodyPr/>
          <a:lstStyle/>
          <a:p>
            <a:r>
              <a:rPr lang="en-US" sz="4800" dirty="0"/>
              <a:t>What is the “Core”</a:t>
            </a:r>
          </a:p>
        </p:txBody>
      </p:sp>
      <p:pic>
        <p:nvPicPr>
          <p:cNvPr id="9" name="Picture 4" descr="http://www.preventdisease.com/home/muscleatlas/shtraplat.jpg"/>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7170"/>
          <a:stretch/>
        </p:blipFill>
        <p:spPr bwMode="auto">
          <a:xfrm>
            <a:off x="7403808" y="2590144"/>
            <a:ext cx="3175585" cy="43602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anatomy-medicine.com/uploads/posts/2015-11/1446817182_rectus-abdomin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443" y="3033915"/>
            <a:ext cx="5008773" cy="347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390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1" y="5668392"/>
            <a:ext cx="2192785" cy="1189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42" name="Picture 10" descr="http://newbridgespine.com/wp-content/uploads/2015/07/transversus_abdominis-637x631.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42044" y="2632702"/>
            <a:ext cx="4315828" cy="427517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7"/>
          <p:cNvSpPr>
            <a:spLocks noGrp="1"/>
          </p:cNvSpPr>
          <p:nvPr>
            <p:ph idx="1"/>
          </p:nvPr>
        </p:nvSpPr>
        <p:spPr>
          <a:xfrm>
            <a:off x="0" y="1199463"/>
            <a:ext cx="12191999" cy="4469089"/>
          </a:xfrm>
        </p:spPr>
        <p:txBody>
          <a:bodyPr>
            <a:normAutofit/>
          </a:bodyPr>
          <a:lstStyle/>
          <a:p>
            <a:pPr marL="0" indent="0" algn="ctr">
              <a:buNone/>
            </a:pPr>
            <a:r>
              <a:rPr lang="en-US" u="sng" dirty="0"/>
              <a:t>Primarily small stabilizing muscles</a:t>
            </a:r>
            <a:endParaRPr lang="en-US" sz="3200" u="sng" dirty="0"/>
          </a:p>
          <a:p>
            <a:pPr marL="342900" lvl="1" indent="0" algn="ctr">
              <a:buNone/>
            </a:pPr>
            <a:r>
              <a:rPr lang="en-US" dirty="0"/>
              <a:t>Transverse Rectus </a:t>
            </a:r>
            <a:r>
              <a:rPr lang="en-US" dirty="0" err="1"/>
              <a:t>Abdominus</a:t>
            </a:r>
            <a:r>
              <a:rPr lang="en-US" dirty="0"/>
              <a:t>, Internal and External </a:t>
            </a:r>
            <a:r>
              <a:rPr lang="en-US" dirty="0" err="1"/>
              <a:t>Obliques</a:t>
            </a:r>
            <a:r>
              <a:rPr lang="en-US" dirty="0"/>
              <a:t>, </a:t>
            </a:r>
            <a:r>
              <a:rPr lang="en-US" dirty="0" err="1"/>
              <a:t>Multifidi</a:t>
            </a:r>
            <a:endParaRPr lang="en-US" dirty="0"/>
          </a:p>
        </p:txBody>
      </p:sp>
      <p:sp>
        <p:nvSpPr>
          <p:cNvPr id="7" name="Title 6"/>
          <p:cNvSpPr>
            <a:spLocks noGrp="1"/>
          </p:cNvSpPr>
          <p:nvPr>
            <p:ph type="title"/>
          </p:nvPr>
        </p:nvSpPr>
        <p:spPr/>
        <p:txBody>
          <a:bodyPr/>
          <a:lstStyle/>
          <a:p>
            <a:r>
              <a:rPr lang="en-US" sz="4800" dirty="0"/>
              <a:t>What is the “Core”</a:t>
            </a:r>
          </a:p>
        </p:txBody>
      </p:sp>
      <p:pic>
        <p:nvPicPr>
          <p:cNvPr id="17410" name="Picture 2" descr="http://metrocrossfit.com/wp-content/uploads/2014/06/Multifidus.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077200" y="2733628"/>
            <a:ext cx="2093912" cy="412437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https://o.quizlet.com/i/lyjJ_jhRYScsCoUr682oTA_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2729" y="2945939"/>
            <a:ext cx="3162935" cy="366717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preventdisease.com/home/muscleatlas/shtraplat.jp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7170"/>
          <a:stretch/>
        </p:blipFill>
        <p:spPr bwMode="auto">
          <a:xfrm>
            <a:off x="7403808" y="2590144"/>
            <a:ext cx="3175585" cy="4360292"/>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http://www.bluegrassdoctorspt.com/internal-obliques-300x26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3946" y="2632702"/>
            <a:ext cx="4789918" cy="4151264"/>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http://anatomy-medicine.com/uploads/posts/2015-11/1446817182_rectus-abdomini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443" y="3033915"/>
            <a:ext cx="5008773" cy="347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895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How to train the “Core”</a:t>
            </a:r>
          </a:p>
        </p:txBody>
      </p:sp>
      <p:sp>
        <p:nvSpPr>
          <p:cNvPr id="4" name="Text Placeholder 3"/>
          <p:cNvSpPr>
            <a:spLocks noGrp="1"/>
          </p:cNvSpPr>
          <p:nvPr>
            <p:ph type="body" idx="4294967295"/>
          </p:nvPr>
        </p:nvSpPr>
        <p:spPr>
          <a:xfrm>
            <a:off x="893704" y="1492515"/>
            <a:ext cx="4179888" cy="639762"/>
          </a:xfrm>
        </p:spPr>
        <p:txBody>
          <a:bodyPr anchor="ctr">
            <a:noAutofit/>
          </a:bodyPr>
          <a:lstStyle/>
          <a:p>
            <a:pPr marL="25400" indent="0" algn="ctr">
              <a:lnSpc>
                <a:spcPct val="100000"/>
              </a:lnSpc>
              <a:spcBef>
                <a:spcPts val="0"/>
              </a:spcBef>
              <a:buNone/>
            </a:pPr>
            <a:r>
              <a:rPr lang="en-US" b="1" dirty="0">
                <a:latin typeface="Franklin Gothic Book" panose="020B0503020102020204" pitchFamily="34" charset="0"/>
              </a:rPr>
              <a:t>Myth</a:t>
            </a:r>
          </a:p>
        </p:txBody>
      </p:sp>
      <p:sp>
        <p:nvSpPr>
          <p:cNvPr id="8" name="Text Placeholder 3"/>
          <p:cNvSpPr txBox="1">
            <a:spLocks/>
          </p:cNvSpPr>
          <p:nvPr/>
        </p:nvSpPr>
        <p:spPr>
          <a:xfrm>
            <a:off x="6861290" y="1492515"/>
            <a:ext cx="4179888" cy="63976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431800" algn="l" rtl="0">
              <a:lnSpc>
                <a:spcPct val="150000"/>
              </a:lnSpc>
              <a:spcBef>
                <a:spcPts val="1000"/>
              </a:spcBef>
              <a:spcAft>
                <a:spcPts val="0"/>
              </a:spcAft>
              <a:buClr>
                <a:schemeClr val="lt2"/>
              </a:buClr>
              <a:buSzPts val="3200"/>
              <a:buFont typeface="Arial"/>
              <a:buChar char="•"/>
              <a:defRPr sz="3200" b="0" i="0" u="none" strike="noStrike" cap="none">
                <a:solidFill>
                  <a:schemeClr val="lt2"/>
                </a:solidFill>
                <a:latin typeface="Libre Franklin"/>
                <a:ea typeface="Libre Franklin"/>
                <a:cs typeface="Libre Franklin"/>
                <a:sym typeface="Libre Franklin"/>
              </a:defRPr>
            </a:lvl1pPr>
            <a:lvl2pPr marL="914400" marR="0" lvl="1" indent="-406400" algn="l" rtl="0">
              <a:lnSpc>
                <a:spcPct val="150000"/>
              </a:lnSpc>
              <a:spcBef>
                <a:spcPts val="500"/>
              </a:spcBef>
              <a:spcAft>
                <a:spcPts val="0"/>
              </a:spcAft>
              <a:buClr>
                <a:schemeClr val="lt2"/>
              </a:buClr>
              <a:buSzPts val="2800"/>
              <a:buFont typeface="Noto Sans Symbols"/>
              <a:buChar char="▪"/>
              <a:defRPr sz="2800" b="0" i="0" u="none" strike="noStrike" cap="none">
                <a:solidFill>
                  <a:schemeClr val="lt2"/>
                </a:solidFill>
                <a:latin typeface="Libre Franklin"/>
                <a:ea typeface="Libre Franklin"/>
                <a:cs typeface="Libre Franklin"/>
                <a:sym typeface="Libre Franklin"/>
              </a:defRPr>
            </a:lvl2pPr>
            <a:lvl3pPr marL="1371600" marR="0" lvl="2" indent="-381000" algn="l" rtl="0">
              <a:lnSpc>
                <a:spcPct val="150000"/>
              </a:lnSpc>
              <a:spcBef>
                <a:spcPts val="500"/>
              </a:spcBef>
              <a:spcAft>
                <a:spcPts val="0"/>
              </a:spcAft>
              <a:buClr>
                <a:schemeClr val="lt2"/>
              </a:buClr>
              <a:buSzPts val="2400"/>
              <a:buFont typeface="Arial"/>
              <a:buChar char="•"/>
              <a:defRPr sz="2400" b="0" i="0" u="none" strike="noStrike" cap="none">
                <a:solidFill>
                  <a:schemeClr val="lt2"/>
                </a:solidFill>
                <a:latin typeface="Libre Franklin"/>
                <a:ea typeface="Libre Franklin"/>
                <a:cs typeface="Libre Franklin"/>
                <a:sym typeface="Libre Franklin"/>
              </a:defRPr>
            </a:lvl3pPr>
            <a:lvl4pPr marL="1828800" marR="0" lvl="3"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4pPr>
            <a:lvl5pPr marL="2286000" marR="0" lvl="4" indent="-228600" algn="l" rtl="0">
              <a:lnSpc>
                <a:spcPct val="150000"/>
              </a:lnSpc>
              <a:spcBef>
                <a:spcPts val="500"/>
              </a:spcBef>
              <a:spcAft>
                <a:spcPts val="0"/>
              </a:spcAft>
              <a:buClr>
                <a:schemeClr val="dk1"/>
              </a:buClr>
              <a:buSzPts val="1600"/>
              <a:buFont typeface="Arial"/>
              <a:buNone/>
              <a:defRPr sz="1600" b="0" i="0" u="none" strike="noStrike" cap="none">
                <a:solidFill>
                  <a:schemeClr val="dk1"/>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pPr marL="25400" indent="0" algn="ctr">
              <a:lnSpc>
                <a:spcPct val="100000"/>
              </a:lnSpc>
              <a:spcBef>
                <a:spcPts val="0"/>
              </a:spcBef>
              <a:buFont typeface="Arial"/>
              <a:buNone/>
            </a:pPr>
            <a:r>
              <a:rPr lang="en-US" b="1" kern="0" dirty="0">
                <a:latin typeface="Franklin Gothic Book" panose="020B0503020102020204" pitchFamily="34" charset="0"/>
              </a:rPr>
              <a:t>Fact</a:t>
            </a:r>
          </a:p>
        </p:txBody>
      </p:sp>
      <p:pic>
        <p:nvPicPr>
          <p:cNvPr id="9" name="Picture 2" descr="https://www.t-nation.com/img/photos/2011/11-690-03/crunches.jpg"/>
          <p:cNvPicPr>
            <a:picLocks noChangeAspect="1" noChangeArrowheads="1"/>
          </p:cNvPicPr>
          <p:nvPr/>
        </p:nvPicPr>
        <p:blipFill>
          <a:blip r:embed="rId2" cstate="email">
            <a:extLst>
              <a:ext uri="{28A0092B-C50C-407E-A947-70E740481C1C}">
                <a14:useLocalDpi xmlns:a14="http://schemas.microsoft.com/office/drawing/2010/main" val="0"/>
              </a:ext>
            </a:extLst>
          </a:blip>
          <a:stretch>
            <a:fillRect/>
          </a:stretch>
        </p:blipFill>
        <p:spPr bwMode="auto">
          <a:xfrm>
            <a:off x="964348" y="2425170"/>
            <a:ext cx="4038600" cy="2266950"/>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969111" y="4692625"/>
            <a:ext cx="4033837" cy="584775"/>
          </a:xfrm>
          <a:prstGeom prst="rect">
            <a:avLst/>
          </a:prstGeom>
          <a:noFill/>
        </p:spPr>
        <p:txBody>
          <a:bodyPr wrap="square" rtlCol="0">
            <a:spAutoFit/>
          </a:bodyPr>
          <a:lstStyle/>
          <a:p>
            <a:pPr algn="ctr"/>
            <a:r>
              <a:rPr lang="en-US" sz="3200" dirty="0">
                <a:latin typeface="Franklin Gothic Book" panose="020B0503020102020204" pitchFamily="34" charset="0"/>
              </a:rPr>
              <a:t>50 sets of 1000 reps</a:t>
            </a:r>
          </a:p>
        </p:txBody>
      </p:sp>
      <p:pic>
        <p:nvPicPr>
          <p:cNvPr id="11" name="Picture 4" descr="http://www.womenshealthmag.com/sites/womenshealthmag.com/files/wp_import/Planks.jpg"/>
          <p:cNvPicPr>
            <a:picLocks noGrp="1" noChangeAspect="1" noChangeArrowheads="1"/>
          </p:cNvPicPr>
          <p:nvPr>
            <p:ph sz="quarter" idx="4294967295"/>
          </p:nvPr>
        </p:nvPicPr>
        <p:blipFill>
          <a:blip r:embed="rId3" cstate="email">
            <a:extLst>
              <a:ext uri="{28A0092B-C50C-407E-A947-70E740481C1C}">
                <a14:useLocalDpi xmlns:a14="http://schemas.microsoft.com/office/drawing/2010/main" val="0"/>
              </a:ext>
            </a:extLst>
          </a:blip>
          <a:srcRect/>
          <a:stretch>
            <a:fillRect/>
          </a:stretch>
        </p:blipFill>
        <p:spPr bwMode="auto">
          <a:xfrm>
            <a:off x="8650027" y="4892652"/>
            <a:ext cx="2840037" cy="1363662"/>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F369E08B-6319-4A1B-9E74-FE7256BF9E60}"/>
              </a:ext>
            </a:extLst>
          </p:cNvPr>
          <p:cNvPicPr>
            <a:picLocks noChangeAspect="1" noChangeArrowheads="1"/>
          </p:cNvPicPr>
          <p:nvPr/>
        </p:nvPicPr>
        <p:blipFill rotWithShape="1">
          <a:blip r:embed="rId4"/>
          <a:srcRect l="47326" t="17421" r="4769"/>
          <a:stretch/>
        </p:blipFill>
        <p:spPr bwMode="auto">
          <a:xfrm>
            <a:off x="7804893" y="2425170"/>
            <a:ext cx="2533938" cy="2456955"/>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8">
            <a:extLst>
              <a:ext uri="{FF2B5EF4-FFF2-40B4-BE49-F238E27FC236}">
                <a16:creationId xmlns:a16="http://schemas.microsoft.com/office/drawing/2014/main" id="{9F023F38-BE2D-4490-BF23-574444331B1B}"/>
              </a:ext>
            </a:extLst>
          </p:cNvPr>
          <p:cNvPicPr>
            <a:picLocks noChangeAspect="1" noChangeArrowheads="1"/>
          </p:cNvPicPr>
          <p:nvPr/>
        </p:nvPicPr>
        <p:blipFill>
          <a:blip r:embed="rId5"/>
          <a:stretch>
            <a:fillRect/>
          </a:stretch>
        </p:blipFill>
        <p:spPr bwMode="auto">
          <a:xfrm>
            <a:off x="5967552" y="4892652"/>
            <a:ext cx="2443003" cy="137418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58514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92500" lnSpcReduction="10000"/>
          </a:bodyPr>
          <a:lstStyle/>
          <a:p>
            <a:pPr marL="0" indent="0">
              <a:buNone/>
            </a:pPr>
            <a:r>
              <a:rPr lang="en-US" sz="3600" dirty="0"/>
              <a:t>The core is the foundation for movement</a:t>
            </a:r>
          </a:p>
          <a:p>
            <a:endParaRPr lang="en-US" dirty="0"/>
          </a:p>
          <a:p>
            <a:r>
              <a:rPr lang="en-US" sz="3600" dirty="0"/>
              <a:t>Start small and work your way up</a:t>
            </a:r>
          </a:p>
          <a:p>
            <a:pPr lvl="1"/>
            <a:r>
              <a:rPr lang="en-US" sz="3200" dirty="0"/>
              <a:t>Stationary</a:t>
            </a:r>
          </a:p>
          <a:p>
            <a:pPr lvl="1"/>
            <a:r>
              <a:rPr lang="en-US" sz="3200" dirty="0"/>
              <a:t>Limited movement</a:t>
            </a:r>
          </a:p>
          <a:p>
            <a:pPr lvl="1"/>
            <a:r>
              <a:rPr lang="en-US" sz="3200" dirty="0"/>
              <a:t>Dynamic exercises</a:t>
            </a:r>
          </a:p>
          <a:p>
            <a:pPr lvl="1"/>
            <a:r>
              <a:rPr lang="en-US" sz="3200" dirty="0"/>
              <a:t>Loaded exercises</a:t>
            </a:r>
          </a:p>
          <a:p>
            <a:pPr marL="342900" lvl="1" indent="0">
              <a:buNone/>
            </a:pPr>
            <a:endParaRPr lang="en-US" dirty="0"/>
          </a:p>
        </p:txBody>
      </p:sp>
      <p:sp>
        <p:nvSpPr>
          <p:cNvPr id="9" name="Title 1"/>
          <p:cNvSpPr>
            <a:spLocks noGrp="1"/>
          </p:cNvSpPr>
          <p:nvPr>
            <p:ph type="title"/>
          </p:nvPr>
        </p:nvSpPr>
        <p:spPr/>
        <p:txBody>
          <a:bodyPr/>
          <a:lstStyle/>
          <a:p>
            <a:r>
              <a:rPr lang="en-US" dirty="0"/>
              <a:t>How do we strengthen the core?</a:t>
            </a:r>
          </a:p>
        </p:txBody>
      </p:sp>
      <p:pic>
        <p:nvPicPr>
          <p:cNvPr id="4" name="Picture 6"/>
          <p:cNvPicPr>
            <a:picLocks noChangeAspect="1" noChangeArrowheads="1"/>
          </p:cNvPicPr>
          <p:nvPr/>
        </p:nvPicPr>
        <p:blipFill rotWithShape="1">
          <a:blip r:embed="rId2"/>
          <a:srcRect l="47326" t="17421" r="4769"/>
          <a:stretch/>
        </p:blipFill>
        <p:spPr bwMode="auto">
          <a:xfrm>
            <a:off x="8323278" y="3352631"/>
            <a:ext cx="2533938" cy="245695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8"/>
          <p:cNvPicPr>
            <a:picLocks noChangeAspect="1" noChangeArrowheads="1"/>
          </p:cNvPicPr>
          <p:nvPr/>
        </p:nvPicPr>
        <p:blipFill>
          <a:blip r:embed="rId3"/>
          <a:stretch>
            <a:fillRect/>
          </a:stretch>
        </p:blipFill>
        <p:spPr bwMode="auto">
          <a:xfrm>
            <a:off x="7860673" y="3608223"/>
            <a:ext cx="3459149" cy="1945771"/>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1"/>
          <p:cNvPicPr>
            <a:picLocks noChangeAspect="1"/>
          </p:cNvPicPr>
          <p:nvPr/>
        </p:nvPicPr>
        <p:blipFill rotWithShape="1">
          <a:blip r:embed="rId4"/>
          <a:srcRect l="8140" r="4996"/>
          <a:stretch/>
        </p:blipFill>
        <p:spPr>
          <a:xfrm>
            <a:off x="8624037" y="3097998"/>
            <a:ext cx="1932421" cy="2966221"/>
          </a:xfrm>
          <a:prstGeom prst="rect">
            <a:avLst/>
          </a:prstGeom>
        </p:spPr>
      </p:pic>
      <p:pic>
        <p:nvPicPr>
          <p:cNvPr id="6" name="Picture 5">
            <a:extLst>
              <a:ext uri="{FF2B5EF4-FFF2-40B4-BE49-F238E27FC236}">
                <a16:creationId xmlns:a16="http://schemas.microsoft.com/office/drawing/2014/main" id="{A5A9EE23-3110-449B-8169-77C2773CA551}"/>
              </a:ext>
            </a:extLst>
          </p:cNvPr>
          <p:cNvPicPr>
            <a:picLocks noChangeAspect="1"/>
          </p:cNvPicPr>
          <p:nvPr/>
        </p:nvPicPr>
        <p:blipFill rotWithShape="1">
          <a:blip r:embed="rId5"/>
          <a:srcRect l="21015" r="20544"/>
          <a:stretch/>
        </p:blipFill>
        <p:spPr>
          <a:xfrm>
            <a:off x="7965139" y="3016916"/>
            <a:ext cx="3250216" cy="3128384"/>
          </a:xfrm>
          <a:prstGeom prst="rect">
            <a:avLst/>
          </a:prstGeom>
        </p:spPr>
      </p:pic>
    </p:spTree>
    <p:extLst>
      <p:ext uri="{BB962C8B-B14F-4D97-AF65-F5344CB8AC3E}">
        <p14:creationId xmlns:p14="http://schemas.microsoft.com/office/powerpoint/2010/main" val="1971740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000567" y="142117"/>
            <a:ext cx="10332775" cy="928429"/>
          </a:xfrm>
        </p:spPr>
        <p:txBody>
          <a:bodyPr/>
          <a:lstStyle/>
          <a:p>
            <a:r>
              <a:rPr lang="en-US" dirty="0"/>
              <a:t>Aerobic Training</a:t>
            </a:r>
          </a:p>
        </p:txBody>
      </p:sp>
      <p:sp>
        <p:nvSpPr>
          <p:cNvPr id="3" name="Slide Number Placeholder 2"/>
          <p:cNvSpPr>
            <a:spLocks noGrp="1"/>
          </p:cNvSpPr>
          <p:nvPr>
            <p:ph type="sldNum" idx="12"/>
          </p:nvPr>
        </p:nvSpPr>
        <p:spPr/>
        <p:txBody>
          <a:bodyPr/>
          <a:lstStyle/>
          <a:p>
            <a:fld id="{00000000-1234-1234-1234-123412341234}" type="slidenum">
              <a:rPr lang="en-US" smtClean="0"/>
              <a:pPr/>
              <a:t>24</a:t>
            </a:fld>
            <a:endParaRPr lang="en-US"/>
          </a:p>
        </p:txBody>
      </p:sp>
      <p:pic>
        <p:nvPicPr>
          <p:cNvPr id="2050" name="Picture 2" descr="Coast Guard participates in &amp;quot;Run to Remember&amp;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198" y="1282761"/>
            <a:ext cx="7173604" cy="482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404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72178" y="1594557"/>
            <a:ext cx="6198578" cy="5263443"/>
          </a:xfrm>
        </p:spPr>
        <p:txBody>
          <a:bodyPr>
            <a:normAutofit/>
          </a:bodyPr>
          <a:lstStyle/>
          <a:p>
            <a:r>
              <a:rPr lang="en-US" dirty="0"/>
              <a:t>Frequency: 2–3 days per week</a:t>
            </a:r>
          </a:p>
          <a:p>
            <a:r>
              <a:rPr lang="en-US" dirty="0"/>
              <a:t>Intensity:</a:t>
            </a:r>
          </a:p>
          <a:p>
            <a:pPr lvl="1"/>
            <a:r>
              <a:rPr lang="en-US" sz="3000" dirty="0">
                <a:latin typeface="Franklin Gothic Book" panose="020B0503020102020204" pitchFamily="34" charset="0"/>
              </a:rPr>
              <a:t>% Max HR </a:t>
            </a:r>
          </a:p>
          <a:p>
            <a:pPr marL="525781" lvl="1" indent="0">
              <a:spcBef>
                <a:spcPts val="0"/>
              </a:spcBef>
              <a:buNone/>
            </a:pPr>
            <a:r>
              <a:rPr lang="en-US" sz="2400" dirty="0">
                <a:latin typeface="Franklin Gothic Book" panose="020B0503020102020204" pitchFamily="34" charset="0"/>
              </a:rPr>
              <a:t>	(220 – Age) OR (208 – 0.7*Age)</a:t>
            </a:r>
          </a:p>
          <a:p>
            <a:pPr lvl="2"/>
            <a:r>
              <a:rPr lang="en-US" sz="2800" dirty="0">
                <a:latin typeface="Franklin Gothic Book" panose="020B0503020102020204" pitchFamily="34" charset="0"/>
              </a:rPr>
              <a:t>Moderate = 64–76%</a:t>
            </a:r>
          </a:p>
          <a:p>
            <a:pPr lvl="2"/>
            <a:r>
              <a:rPr lang="en-US" sz="2800" dirty="0">
                <a:latin typeface="Franklin Gothic Book" panose="020B0503020102020204" pitchFamily="34" charset="0"/>
              </a:rPr>
              <a:t>Vigorous = 77–93%</a:t>
            </a:r>
          </a:p>
          <a:p>
            <a:pPr lvl="1"/>
            <a:r>
              <a:rPr lang="en-US" sz="3000" dirty="0">
                <a:latin typeface="Franklin Gothic Book" panose="020B0503020102020204" pitchFamily="34" charset="0"/>
              </a:rPr>
              <a:t>RPE </a:t>
            </a:r>
          </a:p>
          <a:p>
            <a:pPr lvl="2"/>
            <a:r>
              <a:rPr lang="en-US" sz="2800" dirty="0">
                <a:latin typeface="Franklin Gothic Book" panose="020B0503020102020204" pitchFamily="34" charset="0"/>
              </a:rPr>
              <a:t>Moderate = 12–14</a:t>
            </a:r>
          </a:p>
          <a:p>
            <a:pPr lvl="2"/>
            <a:r>
              <a:rPr lang="en-US" sz="2800" dirty="0">
                <a:latin typeface="Franklin Gothic Book" panose="020B0503020102020204" pitchFamily="34" charset="0"/>
              </a:rPr>
              <a:t>Vigorous = 15–17</a:t>
            </a:r>
          </a:p>
        </p:txBody>
      </p:sp>
      <p:sp>
        <p:nvSpPr>
          <p:cNvPr id="3" name="Title 2"/>
          <p:cNvSpPr>
            <a:spLocks noGrp="1"/>
          </p:cNvSpPr>
          <p:nvPr>
            <p:ph type="title"/>
          </p:nvPr>
        </p:nvSpPr>
        <p:spPr>
          <a:xfrm>
            <a:off x="893704" y="374657"/>
            <a:ext cx="6941041" cy="824965"/>
          </a:xfrm>
        </p:spPr>
        <p:txBody>
          <a:bodyPr/>
          <a:lstStyle/>
          <a:p>
            <a:r>
              <a:rPr lang="en-US" dirty="0"/>
              <a:t>Aerobic Training</a:t>
            </a:r>
          </a:p>
        </p:txBody>
      </p:sp>
      <p:sp>
        <p:nvSpPr>
          <p:cNvPr id="4" name="Slide Number Placeholder 3"/>
          <p:cNvSpPr>
            <a:spLocks noGrp="1"/>
          </p:cNvSpPr>
          <p:nvPr>
            <p:ph type="sldNum" idx="12"/>
          </p:nvPr>
        </p:nvSpPr>
        <p:spPr/>
        <p:txBody>
          <a:bodyPr/>
          <a:lstStyle/>
          <a:p>
            <a:fld id="{00000000-1234-1234-1234-123412341234}" type="slidenum">
              <a:rPr lang="en-US" smtClean="0"/>
              <a:pPr/>
              <a:t>25</a:t>
            </a:fld>
            <a:endParaRPr lang="en-US"/>
          </a:p>
        </p:txBody>
      </p:sp>
      <p:graphicFrame>
        <p:nvGraphicFramePr>
          <p:cNvPr id="6" name="Table 5"/>
          <p:cNvGraphicFramePr>
            <a:graphicFrameLocks noGrp="1"/>
          </p:cNvGraphicFramePr>
          <p:nvPr/>
        </p:nvGraphicFramePr>
        <p:xfrm>
          <a:off x="8202317" y="624270"/>
          <a:ext cx="3511233" cy="5852160"/>
        </p:xfrm>
        <a:graphic>
          <a:graphicData uri="http://schemas.openxmlformats.org/drawingml/2006/table">
            <a:tbl>
              <a:tblPr firstRow="1" firstCol="1" bandRow="1">
                <a:tableStyleId>{5C22544A-7EE6-4342-B048-85BDC9FD1C3A}</a:tableStyleId>
              </a:tblPr>
              <a:tblGrid>
                <a:gridCol w="1161098">
                  <a:extLst>
                    <a:ext uri="{9D8B030D-6E8A-4147-A177-3AD203B41FA5}">
                      <a16:colId xmlns:a16="http://schemas.microsoft.com/office/drawing/2014/main" val="20000"/>
                    </a:ext>
                  </a:extLst>
                </a:gridCol>
                <a:gridCol w="2350135">
                  <a:extLst>
                    <a:ext uri="{9D8B030D-6E8A-4147-A177-3AD203B41FA5}">
                      <a16:colId xmlns:a16="http://schemas.microsoft.com/office/drawing/2014/main" val="20001"/>
                    </a:ext>
                  </a:extLst>
                </a:gridCol>
              </a:tblGrid>
              <a:tr h="0">
                <a:tc>
                  <a:txBody>
                    <a:bodyPr/>
                    <a:lstStyle/>
                    <a:p>
                      <a:pPr marL="0" marR="0" algn="ctr">
                        <a:spcBef>
                          <a:spcPts val="600"/>
                        </a:spcBef>
                        <a:spcAft>
                          <a:spcPts val="600"/>
                        </a:spcAft>
                      </a:pPr>
                      <a:r>
                        <a:rPr lang="en-US" sz="2400" kern="100" dirty="0">
                          <a:effectLst/>
                        </a:rPr>
                        <a:t>Rating</a:t>
                      </a:r>
                      <a:endParaRPr lang="en-US" sz="2400" kern="100" dirty="0">
                        <a:effectLst/>
                        <a:latin typeface="Times New Roman" panose="02020603050405020304" pitchFamily="18" charset="0"/>
                        <a:ea typeface="MS Mincho"/>
                        <a:cs typeface="Times New Roman" panose="02020603050405020304" pitchFamily="18" charset="0"/>
                      </a:endParaRPr>
                    </a:p>
                  </a:txBody>
                  <a:tcPr marL="68580" marR="68580" marT="0" marB="0">
                    <a:lnB w="28575" cap="flat" cmpd="sng" algn="ctr">
                      <a:solidFill>
                        <a:schemeClr val="bg1"/>
                      </a:solidFill>
                      <a:prstDash val="solid"/>
                      <a:round/>
                      <a:headEnd type="none" w="med" len="med"/>
                      <a:tailEnd type="none" w="med" len="med"/>
                    </a:lnB>
                    <a:solidFill>
                      <a:srgbClr val="6A1831"/>
                    </a:solidFill>
                  </a:tcPr>
                </a:tc>
                <a:tc>
                  <a:txBody>
                    <a:bodyPr/>
                    <a:lstStyle/>
                    <a:p>
                      <a:pPr marL="0" marR="0" algn="ctr">
                        <a:spcBef>
                          <a:spcPts val="600"/>
                        </a:spcBef>
                        <a:spcAft>
                          <a:spcPts val="600"/>
                        </a:spcAft>
                      </a:pPr>
                      <a:r>
                        <a:rPr lang="en-US" sz="2400" kern="100" dirty="0">
                          <a:effectLst/>
                        </a:rPr>
                        <a:t>Intensity</a:t>
                      </a:r>
                      <a:endParaRPr lang="en-US" sz="2400" kern="100" dirty="0">
                        <a:effectLst/>
                        <a:latin typeface="Times New Roman" panose="02020603050405020304" pitchFamily="18" charset="0"/>
                        <a:ea typeface="MS Mincho"/>
                        <a:cs typeface="Times New Roman" panose="02020603050405020304" pitchFamily="18" charset="0"/>
                      </a:endParaRPr>
                    </a:p>
                  </a:txBody>
                  <a:tcPr marL="68580" marR="68580" marT="0" marB="0">
                    <a:lnB w="28575" cap="flat" cmpd="sng" algn="ctr">
                      <a:solidFill>
                        <a:schemeClr val="bg1"/>
                      </a:solidFill>
                      <a:prstDash val="solid"/>
                      <a:round/>
                      <a:headEnd type="none" w="med" len="med"/>
                      <a:tailEnd type="none" w="med" len="med"/>
                    </a:lnB>
                    <a:solidFill>
                      <a:srgbClr val="6A1831"/>
                    </a:solidFill>
                  </a:tcPr>
                </a:tc>
                <a:extLst>
                  <a:ext uri="{0D108BD9-81ED-4DB2-BD59-A6C34878D82A}">
                    <a16:rowId xmlns:a16="http://schemas.microsoft.com/office/drawing/2014/main" val="10000"/>
                  </a:ext>
                </a:extLst>
              </a:tr>
              <a:tr h="0">
                <a:tc>
                  <a:txBody>
                    <a:bodyPr/>
                    <a:lstStyle/>
                    <a:p>
                      <a:pPr marL="0" marR="0" algn="ctr">
                        <a:spcBef>
                          <a:spcPts val="600"/>
                        </a:spcBef>
                        <a:spcAft>
                          <a:spcPts val="600"/>
                        </a:spcAft>
                      </a:pPr>
                      <a:r>
                        <a:rPr lang="en-US" sz="2400" kern="100" dirty="0">
                          <a:solidFill>
                            <a:schemeClr val="tx1"/>
                          </a:solidFill>
                          <a:effectLst/>
                        </a:rPr>
                        <a:t>6</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 </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1"/>
                  </a:ext>
                </a:extLst>
              </a:tr>
              <a:tr h="0">
                <a:tc>
                  <a:txBody>
                    <a:bodyPr/>
                    <a:lstStyle/>
                    <a:p>
                      <a:pPr marL="0" marR="0" algn="ctr">
                        <a:spcBef>
                          <a:spcPts val="600"/>
                        </a:spcBef>
                        <a:spcAft>
                          <a:spcPts val="600"/>
                        </a:spcAft>
                      </a:pPr>
                      <a:r>
                        <a:rPr lang="en-US" sz="2400" kern="100" dirty="0">
                          <a:solidFill>
                            <a:schemeClr val="tx1"/>
                          </a:solidFill>
                          <a:effectLst/>
                        </a:rPr>
                        <a:t>7</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Very, very light</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2"/>
                  </a:ext>
                </a:extLst>
              </a:tr>
              <a:tr h="0">
                <a:tc>
                  <a:txBody>
                    <a:bodyPr/>
                    <a:lstStyle/>
                    <a:p>
                      <a:pPr marL="0" marR="0" algn="ctr">
                        <a:spcBef>
                          <a:spcPts val="600"/>
                        </a:spcBef>
                        <a:spcAft>
                          <a:spcPts val="600"/>
                        </a:spcAft>
                      </a:pPr>
                      <a:r>
                        <a:rPr lang="en-US" sz="2400" kern="100">
                          <a:solidFill>
                            <a:schemeClr val="tx1"/>
                          </a:solidFill>
                          <a:effectLst/>
                        </a:rPr>
                        <a:t>8</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 </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3"/>
                  </a:ext>
                </a:extLst>
              </a:tr>
              <a:tr h="0">
                <a:tc>
                  <a:txBody>
                    <a:bodyPr/>
                    <a:lstStyle/>
                    <a:p>
                      <a:pPr marL="0" marR="0" algn="ctr">
                        <a:spcBef>
                          <a:spcPts val="600"/>
                        </a:spcBef>
                        <a:spcAft>
                          <a:spcPts val="600"/>
                        </a:spcAft>
                      </a:pPr>
                      <a:r>
                        <a:rPr lang="en-US" sz="2400" kern="100">
                          <a:solidFill>
                            <a:schemeClr val="tx1"/>
                          </a:solidFill>
                          <a:effectLst/>
                        </a:rPr>
                        <a:t>9</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Very light</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4"/>
                  </a:ext>
                </a:extLst>
              </a:tr>
              <a:tr h="0">
                <a:tc>
                  <a:txBody>
                    <a:bodyPr/>
                    <a:lstStyle/>
                    <a:p>
                      <a:pPr marL="0" marR="0" algn="ctr">
                        <a:spcBef>
                          <a:spcPts val="600"/>
                        </a:spcBef>
                        <a:spcAft>
                          <a:spcPts val="600"/>
                        </a:spcAft>
                      </a:pPr>
                      <a:r>
                        <a:rPr lang="en-US" sz="2400" kern="100">
                          <a:solidFill>
                            <a:schemeClr val="tx1"/>
                          </a:solidFill>
                          <a:effectLst/>
                        </a:rPr>
                        <a:t>10</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 </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5"/>
                  </a:ext>
                </a:extLst>
              </a:tr>
              <a:tr h="0">
                <a:tc>
                  <a:txBody>
                    <a:bodyPr/>
                    <a:lstStyle/>
                    <a:p>
                      <a:pPr marL="0" marR="0" algn="ctr">
                        <a:spcBef>
                          <a:spcPts val="600"/>
                        </a:spcBef>
                        <a:spcAft>
                          <a:spcPts val="600"/>
                        </a:spcAft>
                      </a:pPr>
                      <a:r>
                        <a:rPr lang="en-US" sz="2400" kern="100">
                          <a:solidFill>
                            <a:schemeClr val="tx1"/>
                          </a:solidFill>
                          <a:effectLst/>
                        </a:rPr>
                        <a:t>11</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Fairly light</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6"/>
                  </a:ext>
                </a:extLst>
              </a:tr>
              <a:tr h="0">
                <a:tc>
                  <a:txBody>
                    <a:bodyPr/>
                    <a:lstStyle/>
                    <a:p>
                      <a:pPr marL="0" marR="0" algn="ctr">
                        <a:spcBef>
                          <a:spcPts val="600"/>
                        </a:spcBef>
                        <a:spcAft>
                          <a:spcPts val="600"/>
                        </a:spcAft>
                      </a:pPr>
                      <a:r>
                        <a:rPr lang="en-US" sz="2400" kern="100" dirty="0">
                          <a:solidFill>
                            <a:schemeClr val="tx1"/>
                          </a:solidFill>
                          <a:effectLst/>
                        </a:rPr>
                        <a:t>12</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 </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7"/>
                  </a:ext>
                </a:extLst>
              </a:tr>
              <a:tr h="0">
                <a:tc>
                  <a:txBody>
                    <a:bodyPr/>
                    <a:lstStyle/>
                    <a:p>
                      <a:pPr marL="0" marR="0" algn="ctr">
                        <a:spcBef>
                          <a:spcPts val="600"/>
                        </a:spcBef>
                        <a:spcAft>
                          <a:spcPts val="600"/>
                        </a:spcAft>
                      </a:pPr>
                      <a:r>
                        <a:rPr lang="en-US" sz="2400" kern="100">
                          <a:solidFill>
                            <a:schemeClr val="tx1"/>
                          </a:solidFill>
                          <a:effectLst/>
                        </a:rPr>
                        <a:t>13</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Somewhat hard</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8"/>
                  </a:ext>
                </a:extLst>
              </a:tr>
              <a:tr h="0">
                <a:tc>
                  <a:txBody>
                    <a:bodyPr/>
                    <a:lstStyle/>
                    <a:p>
                      <a:pPr marL="0" marR="0" algn="ctr">
                        <a:spcBef>
                          <a:spcPts val="600"/>
                        </a:spcBef>
                        <a:spcAft>
                          <a:spcPts val="600"/>
                        </a:spcAft>
                      </a:pPr>
                      <a:r>
                        <a:rPr lang="en-US" sz="2400" kern="100">
                          <a:solidFill>
                            <a:schemeClr val="tx1"/>
                          </a:solidFill>
                          <a:effectLst/>
                        </a:rPr>
                        <a:t>14</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 </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09"/>
                  </a:ext>
                </a:extLst>
              </a:tr>
              <a:tr h="0">
                <a:tc>
                  <a:txBody>
                    <a:bodyPr/>
                    <a:lstStyle/>
                    <a:p>
                      <a:pPr marL="0" marR="0" algn="ctr">
                        <a:spcBef>
                          <a:spcPts val="600"/>
                        </a:spcBef>
                        <a:spcAft>
                          <a:spcPts val="600"/>
                        </a:spcAft>
                      </a:pPr>
                      <a:r>
                        <a:rPr lang="en-US" sz="2400" kern="100">
                          <a:solidFill>
                            <a:schemeClr val="tx1"/>
                          </a:solidFill>
                          <a:effectLst/>
                        </a:rPr>
                        <a:t>15</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Hard</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10"/>
                  </a:ext>
                </a:extLst>
              </a:tr>
              <a:tr h="0">
                <a:tc>
                  <a:txBody>
                    <a:bodyPr/>
                    <a:lstStyle/>
                    <a:p>
                      <a:pPr marL="0" marR="0" algn="ctr">
                        <a:spcBef>
                          <a:spcPts val="600"/>
                        </a:spcBef>
                        <a:spcAft>
                          <a:spcPts val="600"/>
                        </a:spcAft>
                      </a:pPr>
                      <a:r>
                        <a:rPr lang="en-US" sz="2400" kern="100">
                          <a:solidFill>
                            <a:schemeClr val="tx1"/>
                          </a:solidFill>
                          <a:effectLst/>
                        </a:rPr>
                        <a:t>16</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 </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11"/>
                  </a:ext>
                </a:extLst>
              </a:tr>
              <a:tr h="0">
                <a:tc>
                  <a:txBody>
                    <a:bodyPr/>
                    <a:lstStyle/>
                    <a:p>
                      <a:pPr marL="0" marR="0" algn="ctr">
                        <a:spcBef>
                          <a:spcPts val="600"/>
                        </a:spcBef>
                        <a:spcAft>
                          <a:spcPts val="600"/>
                        </a:spcAft>
                      </a:pPr>
                      <a:r>
                        <a:rPr lang="en-US" sz="2400" kern="100">
                          <a:solidFill>
                            <a:schemeClr val="tx1"/>
                          </a:solidFill>
                          <a:effectLst/>
                        </a:rPr>
                        <a:t>17</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Very hard</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12"/>
                  </a:ext>
                </a:extLst>
              </a:tr>
              <a:tr h="0">
                <a:tc>
                  <a:txBody>
                    <a:bodyPr/>
                    <a:lstStyle/>
                    <a:p>
                      <a:pPr marL="0" marR="0" algn="ctr">
                        <a:spcBef>
                          <a:spcPts val="600"/>
                        </a:spcBef>
                        <a:spcAft>
                          <a:spcPts val="600"/>
                        </a:spcAft>
                      </a:pPr>
                      <a:r>
                        <a:rPr lang="en-US" sz="2400" kern="100">
                          <a:solidFill>
                            <a:schemeClr val="tx1"/>
                          </a:solidFill>
                          <a:effectLst/>
                        </a:rPr>
                        <a:t>18</a:t>
                      </a:r>
                      <a:endParaRPr lang="en-US" sz="2400" kern="10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 </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13"/>
                  </a:ext>
                </a:extLst>
              </a:tr>
              <a:tr h="0">
                <a:tc>
                  <a:txBody>
                    <a:bodyPr/>
                    <a:lstStyle/>
                    <a:p>
                      <a:pPr marL="0" marR="0" algn="ctr">
                        <a:spcBef>
                          <a:spcPts val="600"/>
                        </a:spcBef>
                        <a:spcAft>
                          <a:spcPts val="600"/>
                        </a:spcAft>
                      </a:pPr>
                      <a:r>
                        <a:rPr lang="en-US" sz="2400" kern="100" dirty="0">
                          <a:solidFill>
                            <a:schemeClr val="tx1"/>
                          </a:solidFill>
                          <a:effectLst/>
                        </a:rPr>
                        <a:t>19</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Very, very hard</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14"/>
                  </a:ext>
                </a:extLst>
              </a:tr>
              <a:tr h="0">
                <a:tc>
                  <a:txBody>
                    <a:bodyPr/>
                    <a:lstStyle/>
                    <a:p>
                      <a:pPr marL="0" marR="0" algn="ctr">
                        <a:spcBef>
                          <a:spcPts val="600"/>
                        </a:spcBef>
                        <a:spcAft>
                          <a:spcPts val="600"/>
                        </a:spcAft>
                      </a:pPr>
                      <a:r>
                        <a:rPr lang="en-US" sz="2400" kern="100" dirty="0">
                          <a:solidFill>
                            <a:schemeClr val="tx1"/>
                          </a:solidFill>
                          <a:effectLst/>
                        </a:rPr>
                        <a:t>20</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tc>
                  <a:txBody>
                    <a:bodyPr/>
                    <a:lstStyle/>
                    <a:p>
                      <a:pPr marL="0" marR="0">
                        <a:spcBef>
                          <a:spcPts val="600"/>
                        </a:spcBef>
                        <a:spcAft>
                          <a:spcPts val="600"/>
                        </a:spcAft>
                      </a:pPr>
                      <a:r>
                        <a:rPr lang="en-US" sz="2400" kern="100" dirty="0">
                          <a:solidFill>
                            <a:schemeClr val="tx1"/>
                          </a:solidFill>
                          <a:effectLst/>
                        </a:rPr>
                        <a:t> </a:t>
                      </a:r>
                      <a:endParaRPr lang="en-US" sz="2400" kern="100" dirty="0">
                        <a:solidFill>
                          <a:schemeClr val="tx1"/>
                        </a:solidFill>
                        <a:effectLst/>
                        <a:latin typeface="Times New Roman" panose="02020603050405020304" pitchFamily="18" charset="0"/>
                        <a:ea typeface="MS Mincho"/>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FDB71E"/>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96157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 name="Content Placeholder 4">
            <a:extLst>
              <a:ext uri="{FF2B5EF4-FFF2-40B4-BE49-F238E27FC236}">
                <a16:creationId xmlns:a16="http://schemas.microsoft.com/office/drawing/2014/main" id="{5DE98E42-EBAC-4A1E-A13A-4D5E5C7FC2E0}"/>
              </a:ext>
            </a:extLst>
          </p:cNvPr>
          <p:cNvGraphicFramePr>
            <a:graphicFrameLocks noGrp="1"/>
          </p:cNvGraphicFramePr>
          <p:nvPr>
            <p:ph idx="1"/>
            <p:extLst>
              <p:ext uri="{D42A27DB-BD31-4B8C-83A1-F6EECF244321}">
                <p14:modId xmlns:p14="http://schemas.microsoft.com/office/powerpoint/2010/main" val="3575549935"/>
              </p:ext>
            </p:extLst>
          </p:nvPr>
        </p:nvGraphicFramePr>
        <p:xfrm>
          <a:off x="171039" y="1383403"/>
          <a:ext cx="11849923" cy="5078160"/>
        </p:xfrm>
        <a:graphic>
          <a:graphicData uri="http://schemas.openxmlformats.org/drawingml/2006/table">
            <a:tbl>
              <a:tblPr firstRow="1" firstCol="1" bandRow="1">
                <a:tableStyleId>{00A15C55-8517-42AA-B614-E9B94910E393}</a:tableStyleId>
              </a:tblPr>
              <a:tblGrid>
                <a:gridCol w="3513773">
                  <a:extLst>
                    <a:ext uri="{9D8B030D-6E8A-4147-A177-3AD203B41FA5}">
                      <a16:colId xmlns:a16="http://schemas.microsoft.com/office/drawing/2014/main" val="20000"/>
                    </a:ext>
                  </a:extLst>
                </a:gridCol>
                <a:gridCol w="8336150">
                  <a:extLst>
                    <a:ext uri="{9D8B030D-6E8A-4147-A177-3AD203B41FA5}">
                      <a16:colId xmlns:a16="http://schemas.microsoft.com/office/drawing/2014/main" val="20001"/>
                    </a:ext>
                  </a:extLst>
                </a:gridCol>
              </a:tblGrid>
              <a:tr h="423180">
                <a:tc>
                  <a:txBody>
                    <a:bodyPr/>
                    <a:lstStyle/>
                    <a:p>
                      <a:pPr marL="0" marR="0" algn="ctr">
                        <a:spcBef>
                          <a:spcPts val="600"/>
                        </a:spcBef>
                        <a:spcAft>
                          <a:spcPts val="600"/>
                        </a:spcAft>
                      </a:pPr>
                      <a:r>
                        <a:rPr lang="en-US" sz="2400" kern="100" dirty="0">
                          <a:effectLst/>
                          <a:latin typeface="Franklin Gothic Book" panose="020B0503020102020204" pitchFamily="34" charset="0"/>
                        </a:rPr>
                        <a:t>Training type</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lgn="ctr">
                        <a:spcBef>
                          <a:spcPts val="600"/>
                        </a:spcBef>
                        <a:spcAft>
                          <a:spcPts val="600"/>
                        </a:spcAft>
                      </a:pPr>
                      <a:r>
                        <a:rPr lang="en-US" sz="2400" kern="100" dirty="0">
                          <a:effectLst/>
                          <a:latin typeface="Franklin Gothic Book" panose="020B0503020102020204" pitchFamily="34" charset="0"/>
                        </a:rPr>
                        <a:t>Description</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423180">
                <a:tc>
                  <a:txBody>
                    <a:bodyPr/>
                    <a:lstStyle/>
                    <a:p>
                      <a:pPr marL="0" marR="0">
                        <a:spcBef>
                          <a:spcPts val="0"/>
                        </a:spcBef>
                        <a:spcAft>
                          <a:spcPts val="0"/>
                        </a:spcAft>
                      </a:pPr>
                      <a:r>
                        <a:rPr lang="en-US" sz="2400" kern="100" dirty="0">
                          <a:effectLst/>
                          <a:latin typeface="Franklin Gothic Book" panose="020B0503020102020204" pitchFamily="34" charset="0"/>
                        </a:rPr>
                        <a:t>Long, slow distance</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tabLst>
                          <a:tab pos="1555115" algn="r"/>
                        </a:tabLst>
                      </a:pPr>
                      <a:r>
                        <a:rPr lang="en-US" sz="2400" kern="100" dirty="0">
                          <a:effectLst/>
                          <a:latin typeface="Franklin Gothic Book" panose="020B0503020102020204" pitchFamily="34" charset="0"/>
                          <a:ea typeface="MS Mincho"/>
                          <a:cs typeface="Times New Roman" panose="02020603050405020304" pitchFamily="18" charset="0"/>
                        </a:rPr>
                        <a:t>High volume, consistent moderate intensity</a:t>
                      </a:r>
                    </a:p>
                  </a:txBody>
                  <a:tcPr marL="68580" marR="68580" marT="0" marB="0">
                    <a:solidFill>
                      <a:srgbClr val="FDB71E"/>
                    </a:solidFill>
                  </a:tcPr>
                </a:tc>
                <a:extLst>
                  <a:ext uri="{0D108BD9-81ED-4DB2-BD59-A6C34878D82A}">
                    <a16:rowId xmlns:a16="http://schemas.microsoft.com/office/drawing/2014/main" val="10001"/>
                  </a:ext>
                </a:extLst>
              </a:tr>
              <a:tr h="846360">
                <a:tc>
                  <a:txBody>
                    <a:bodyPr/>
                    <a:lstStyle/>
                    <a:p>
                      <a:pPr marL="0" marR="0">
                        <a:spcBef>
                          <a:spcPts val="0"/>
                        </a:spcBef>
                        <a:spcAft>
                          <a:spcPts val="0"/>
                        </a:spcAft>
                      </a:pPr>
                      <a:r>
                        <a:rPr lang="en-US" sz="2400" kern="100" dirty="0">
                          <a:effectLst/>
                          <a:latin typeface="Franklin Gothic Book" panose="020B0503020102020204" pitchFamily="34" charset="0"/>
                        </a:rPr>
                        <a:t>Interval training</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dirty="0">
                          <a:effectLst/>
                          <a:latin typeface="Franklin Gothic Book" panose="020B0503020102020204" pitchFamily="34" charset="0"/>
                          <a:ea typeface="MS Mincho"/>
                          <a:cs typeface="Times New Roman" panose="02020603050405020304" pitchFamily="18" charset="0"/>
                        </a:rPr>
                        <a:t>Alternates periods of vigorous intensity cardio for 3–5 minutes and active recovery for an equal period</a:t>
                      </a:r>
                    </a:p>
                  </a:txBody>
                  <a:tcPr marL="68580" marR="68580" marT="0" marB="0">
                    <a:solidFill>
                      <a:srgbClr val="FDB71E"/>
                    </a:solidFill>
                  </a:tcPr>
                </a:tc>
                <a:extLst>
                  <a:ext uri="{0D108BD9-81ED-4DB2-BD59-A6C34878D82A}">
                    <a16:rowId xmlns:a16="http://schemas.microsoft.com/office/drawing/2014/main" val="10002"/>
                  </a:ext>
                </a:extLst>
              </a:tr>
              <a:tr h="846360">
                <a:tc>
                  <a:txBody>
                    <a:bodyPr/>
                    <a:lstStyle/>
                    <a:p>
                      <a:pPr marL="0" marR="0">
                        <a:spcBef>
                          <a:spcPts val="0"/>
                        </a:spcBef>
                        <a:spcAft>
                          <a:spcPts val="0"/>
                        </a:spcAft>
                      </a:pPr>
                      <a:r>
                        <a:rPr lang="en-US" sz="2400" kern="100" dirty="0">
                          <a:effectLst/>
                          <a:latin typeface="Franklin Gothic Book" panose="020B0503020102020204" pitchFamily="34" charset="0"/>
                        </a:rPr>
                        <a:t>Pace or tempo training</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dirty="0">
                          <a:effectLst/>
                          <a:latin typeface="Franklin Gothic Book" panose="020B0503020102020204" pitchFamily="34" charset="0"/>
                          <a:ea typeface="MS Mincho"/>
                          <a:cs typeface="Times New Roman" panose="02020603050405020304" pitchFamily="18" charset="0"/>
                        </a:rPr>
                        <a:t>Consistent pace at higher intensity than LSD. </a:t>
                      </a:r>
                    </a:p>
                    <a:p>
                      <a:pPr marL="0" marR="0">
                        <a:spcBef>
                          <a:spcPts val="0"/>
                        </a:spcBef>
                        <a:spcAft>
                          <a:spcPts val="0"/>
                        </a:spcAft>
                      </a:pPr>
                      <a:r>
                        <a:rPr lang="en-US" sz="2400" kern="100" dirty="0">
                          <a:effectLst/>
                          <a:latin typeface="Franklin Gothic Book" panose="020B0503020102020204" pitchFamily="34" charset="0"/>
                          <a:ea typeface="MS Mincho"/>
                          <a:cs typeface="Times New Roman" panose="02020603050405020304" pitchFamily="18" charset="0"/>
                        </a:rPr>
                        <a:t>Vigorous, but sub-maximal</a:t>
                      </a:r>
                    </a:p>
                  </a:txBody>
                  <a:tcPr marL="68580" marR="68580" marT="0" marB="0">
                    <a:solidFill>
                      <a:srgbClr val="FDB71E"/>
                    </a:solidFill>
                  </a:tcPr>
                </a:tc>
                <a:extLst>
                  <a:ext uri="{0D108BD9-81ED-4DB2-BD59-A6C34878D82A}">
                    <a16:rowId xmlns:a16="http://schemas.microsoft.com/office/drawing/2014/main" val="10003"/>
                  </a:ext>
                </a:extLst>
              </a:tr>
              <a:tr h="423180">
                <a:tc>
                  <a:txBody>
                    <a:bodyPr/>
                    <a:lstStyle/>
                    <a:p>
                      <a:pPr marL="0" marR="0">
                        <a:spcBef>
                          <a:spcPts val="0"/>
                        </a:spcBef>
                        <a:spcAft>
                          <a:spcPts val="0"/>
                        </a:spcAft>
                      </a:pPr>
                      <a:r>
                        <a:rPr lang="en-US" sz="2400" kern="100" dirty="0">
                          <a:effectLst/>
                          <a:latin typeface="Franklin Gothic Book" panose="020B0503020102020204" pitchFamily="34" charset="0"/>
                        </a:rPr>
                        <a:t>Repeated sprints</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dirty="0">
                          <a:effectLst/>
                          <a:latin typeface="Franklin Gothic Book" panose="020B0503020102020204" pitchFamily="34" charset="0"/>
                          <a:ea typeface="MS Mincho"/>
                          <a:cs typeface="Times New Roman" panose="02020603050405020304" pitchFamily="18" charset="0"/>
                        </a:rPr>
                        <a:t>200 meters or shorter and less than 30 seconds in duration.</a:t>
                      </a:r>
                    </a:p>
                  </a:txBody>
                  <a:tcPr marL="68580" marR="68580" marT="0" marB="0">
                    <a:solidFill>
                      <a:srgbClr val="FDB71E"/>
                    </a:solidFill>
                  </a:tcPr>
                </a:tc>
                <a:extLst>
                  <a:ext uri="{0D108BD9-81ED-4DB2-BD59-A6C34878D82A}">
                    <a16:rowId xmlns:a16="http://schemas.microsoft.com/office/drawing/2014/main" val="10004"/>
                  </a:ext>
                </a:extLst>
              </a:tr>
              <a:tr h="1269540">
                <a:tc>
                  <a:txBody>
                    <a:bodyPr/>
                    <a:lstStyle/>
                    <a:p>
                      <a:pPr marL="0" marR="0">
                        <a:spcBef>
                          <a:spcPts val="0"/>
                        </a:spcBef>
                        <a:spcAft>
                          <a:spcPts val="0"/>
                        </a:spcAft>
                      </a:pPr>
                      <a:r>
                        <a:rPr lang="en-US" sz="2400" kern="100" dirty="0">
                          <a:effectLst/>
                          <a:latin typeface="Franklin Gothic Book" panose="020B0503020102020204" pitchFamily="34" charset="0"/>
                        </a:rPr>
                        <a:t>HIIT</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dirty="0">
                          <a:effectLst/>
                          <a:latin typeface="Franklin Gothic Book" panose="020B0503020102020204" pitchFamily="34" charset="0"/>
                          <a:ea typeface="MS Mincho"/>
                          <a:cs typeface="Times New Roman" panose="02020603050405020304" pitchFamily="18" charset="0"/>
                        </a:rPr>
                        <a:t>Similar to interval training, but at maximal intensity for shorter bouts of time—usually about 30–90 seconds of work with 15–90 seconds of rest</a:t>
                      </a:r>
                    </a:p>
                  </a:txBody>
                  <a:tcPr marL="68580" marR="68580" marT="0" marB="0">
                    <a:solidFill>
                      <a:srgbClr val="FDB71E"/>
                    </a:solidFill>
                  </a:tcPr>
                </a:tc>
                <a:extLst>
                  <a:ext uri="{0D108BD9-81ED-4DB2-BD59-A6C34878D82A}">
                    <a16:rowId xmlns:a16="http://schemas.microsoft.com/office/drawing/2014/main" val="10005"/>
                  </a:ext>
                </a:extLst>
              </a:tr>
              <a:tr h="846360">
                <a:tc>
                  <a:txBody>
                    <a:bodyPr/>
                    <a:lstStyle/>
                    <a:p>
                      <a:pPr marL="0" marR="0">
                        <a:spcBef>
                          <a:spcPts val="0"/>
                        </a:spcBef>
                        <a:spcAft>
                          <a:spcPts val="0"/>
                        </a:spcAft>
                      </a:pPr>
                      <a:r>
                        <a:rPr lang="en-US" sz="2400" kern="100" dirty="0">
                          <a:effectLst/>
                          <a:latin typeface="Franklin Gothic Book" panose="020B0503020102020204" pitchFamily="34" charset="0"/>
                        </a:rPr>
                        <a:t>Fartlek</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dirty="0">
                          <a:effectLst/>
                          <a:latin typeface="Franklin Gothic Book" panose="020B0503020102020204" pitchFamily="34" charset="0"/>
                          <a:ea typeface="MS Mincho"/>
                          <a:cs typeface="Times New Roman" panose="02020603050405020304" pitchFamily="18" charset="0"/>
                        </a:rPr>
                        <a:t>Combination of LSD and pace/tempo training. Run at moderate intensity with short bursts of vigorous-intensity running</a:t>
                      </a:r>
                    </a:p>
                  </a:txBody>
                  <a:tcPr marL="68580" marR="68580" marT="0" marB="0">
                    <a:solidFill>
                      <a:srgbClr val="FDB71E"/>
                    </a:solidFill>
                  </a:tcPr>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a:xfrm>
            <a:off x="893704" y="91440"/>
            <a:ext cx="10404592" cy="824965"/>
          </a:xfrm>
        </p:spPr>
        <p:txBody>
          <a:bodyPr/>
          <a:lstStyle/>
          <a:p>
            <a:r>
              <a:rPr lang="en-US" dirty="0"/>
              <a:t>Aerobic Training</a:t>
            </a:r>
          </a:p>
        </p:txBody>
      </p:sp>
      <p:sp>
        <p:nvSpPr>
          <p:cNvPr id="4" name="Slide Number Placeholder 3"/>
          <p:cNvSpPr>
            <a:spLocks noGrp="1"/>
          </p:cNvSpPr>
          <p:nvPr>
            <p:ph type="sldNum" sz="quarter" idx="12"/>
          </p:nvPr>
        </p:nvSpPr>
        <p:spPr/>
        <p:txBody>
          <a:bodyPr/>
          <a:lstStyle/>
          <a:p>
            <a:fld id="{FD8A293A-D1CD-4E04-B39F-B558EDD4ED7F}" type="slidenum">
              <a:rPr lang="en-US" smtClean="0"/>
              <a:pPr/>
              <a:t>26</a:t>
            </a:fld>
            <a:endParaRPr lang="en-US" dirty="0"/>
          </a:p>
        </p:txBody>
      </p:sp>
    </p:spTree>
    <p:extLst>
      <p:ext uri="{BB962C8B-B14F-4D97-AF65-F5344CB8AC3E}">
        <p14:creationId xmlns:p14="http://schemas.microsoft.com/office/powerpoint/2010/main" val="33030879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71039" y="1296671"/>
          <a:ext cx="11849923" cy="5443286"/>
        </p:xfrm>
        <a:graphic>
          <a:graphicData uri="http://schemas.openxmlformats.org/drawingml/2006/table">
            <a:tbl>
              <a:tblPr firstRow="1" firstCol="1" bandRow="1">
                <a:tableStyleId>{00A15C55-8517-42AA-B614-E9B94910E393}</a:tableStyleId>
              </a:tblPr>
              <a:tblGrid>
                <a:gridCol w="3513773">
                  <a:extLst>
                    <a:ext uri="{9D8B030D-6E8A-4147-A177-3AD203B41FA5}">
                      <a16:colId xmlns:a16="http://schemas.microsoft.com/office/drawing/2014/main" val="20000"/>
                    </a:ext>
                  </a:extLst>
                </a:gridCol>
                <a:gridCol w="2106800">
                  <a:extLst>
                    <a:ext uri="{9D8B030D-6E8A-4147-A177-3AD203B41FA5}">
                      <a16:colId xmlns:a16="http://schemas.microsoft.com/office/drawing/2014/main" val="20001"/>
                    </a:ext>
                  </a:extLst>
                </a:gridCol>
                <a:gridCol w="2876550">
                  <a:extLst>
                    <a:ext uri="{9D8B030D-6E8A-4147-A177-3AD203B41FA5}">
                      <a16:colId xmlns:a16="http://schemas.microsoft.com/office/drawing/2014/main" val="20002"/>
                    </a:ext>
                  </a:extLst>
                </a:gridCol>
                <a:gridCol w="3352800">
                  <a:extLst>
                    <a:ext uri="{9D8B030D-6E8A-4147-A177-3AD203B41FA5}">
                      <a16:colId xmlns:a16="http://schemas.microsoft.com/office/drawing/2014/main" val="20003"/>
                    </a:ext>
                  </a:extLst>
                </a:gridCol>
              </a:tblGrid>
              <a:tr h="782695">
                <a:tc>
                  <a:txBody>
                    <a:bodyPr/>
                    <a:lstStyle/>
                    <a:p>
                      <a:pPr marL="0" marR="0" algn="ctr">
                        <a:spcBef>
                          <a:spcPts val="0"/>
                        </a:spcBef>
                        <a:spcAft>
                          <a:spcPts val="0"/>
                        </a:spcAft>
                      </a:pPr>
                      <a:r>
                        <a:rPr lang="en-US" sz="2400" kern="100" dirty="0">
                          <a:effectLst/>
                          <a:latin typeface="Franklin Gothic Book" panose="020B0503020102020204" pitchFamily="34" charset="0"/>
                        </a:rPr>
                        <a:t>Training type</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kern="100" dirty="0">
                          <a:effectLst/>
                          <a:latin typeface="Franklin Gothic Book" panose="020B0503020102020204" pitchFamily="34" charset="0"/>
                        </a:rPr>
                        <a:t>Frequency</a:t>
                      </a:r>
                    </a:p>
                    <a:p>
                      <a:pPr marL="0" marR="0" algn="ctr">
                        <a:spcBef>
                          <a:spcPts val="0"/>
                        </a:spcBef>
                        <a:spcAft>
                          <a:spcPts val="0"/>
                        </a:spcAft>
                      </a:pPr>
                      <a:r>
                        <a:rPr lang="en-US" sz="2400" kern="100" dirty="0">
                          <a:effectLst/>
                          <a:latin typeface="Franklin Gothic Book" panose="020B0503020102020204" pitchFamily="34" charset="0"/>
                        </a:rPr>
                        <a:t>(per week)</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kern="100" dirty="0">
                          <a:effectLst/>
                          <a:latin typeface="Franklin Gothic Book" panose="020B0503020102020204" pitchFamily="34" charset="0"/>
                        </a:rPr>
                        <a:t>Intensity</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kern="100" dirty="0">
                          <a:effectLst/>
                          <a:latin typeface="Franklin Gothic Book" panose="020B0503020102020204" pitchFamily="34" charset="0"/>
                        </a:rPr>
                        <a:t>Time</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391347">
                <a:tc>
                  <a:txBody>
                    <a:bodyPr/>
                    <a:lstStyle/>
                    <a:p>
                      <a:pPr marL="0" marR="0">
                        <a:spcBef>
                          <a:spcPts val="0"/>
                        </a:spcBef>
                        <a:spcAft>
                          <a:spcPts val="0"/>
                        </a:spcAft>
                      </a:pPr>
                      <a:r>
                        <a:rPr lang="en-US" sz="2400" kern="100" dirty="0">
                          <a:effectLst/>
                          <a:latin typeface="Franklin Gothic Book" panose="020B0503020102020204" pitchFamily="34" charset="0"/>
                        </a:rPr>
                        <a:t>Long, slow distance</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tabLst>
                          <a:tab pos="1555115" algn="r"/>
                        </a:tabLst>
                      </a:pPr>
                      <a:r>
                        <a:rPr lang="en-US" sz="2400" kern="100" dirty="0">
                          <a:effectLst/>
                          <a:latin typeface="Franklin Gothic Book" panose="020B0503020102020204" pitchFamily="34" charset="0"/>
                        </a:rPr>
                        <a:t>1–2 days	</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dirty="0">
                          <a:effectLst/>
                          <a:latin typeface="Franklin Gothic Book" panose="020B0503020102020204" pitchFamily="34" charset="0"/>
                        </a:rPr>
                        <a:t>Moderate intensity</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a:effectLst/>
                          <a:latin typeface="Franklin Gothic Book" panose="020B0503020102020204" pitchFamily="34" charset="0"/>
                        </a:rPr>
                        <a:t>30–120 minutes</a:t>
                      </a:r>
                      <a:endParaRPr lang="en-US" sz="2400" kern="10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extLst>
                  <a:ext uri="{0D108BD9-81ED-4DB2-BD59-A6C34878D82A}">
                    <a16:rowId xmlns:a16="http://schemas.microsoft.com/office/drawing/2014/main" val="10001"/>
                  </a:ext>
                </a:extLst>
              </a:tr>
              <a:tr h="960580">
                <a:tc>
                  <a:txBody>
                    <a:bodyPr/>
                    <a:lstStyle/>
                    <a:p>
                      <a:pPr marL="0" marR="0">
                        <a:spcBef>
                          <a:spcPts val="0"/>
                        </a:spcBef>
                        <a:spcAft>
                          <a:spcPts val="0"/>
                        </a:spcAft>
                      </a:pPr>
                      <a:r>
                        <a:rPr lang="en-US" sz="2400" kern="100" dirty="0">
                          <a:effectLst/>
                          <a:latin typeface="Franklin Gothic Book" panose="020B0503020102020204" pitchFamily="34" charset="0"/>
                        </a:rPr>
                        <a:t>Interval training</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dirty="0">
                          <a:effectLst/>
                          <a:latin typeface="Franklin Gothic Book" panose="020B0503020102020204" pitchFamily="34" charset="0"/>
                        </a:rPr>
                        <a:t>1–2 days	</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dirty="0">
                          <a:effectLst/>
                          <a:latin typeface="Franklin Gothic Book" panose="020B0503020102020204" pitchFamily="34" charset="0"/>
                        </a:rPr>
                        <a:t>Vigorous intensity, near maximal effort</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dirty="0">
                          <a:effectLst/>
                          <a:latin typeface="Franklin Gothic Book" panose="020B0503020102020204" pitchFamily="34" charset="0"/>
                        </a:rPr>
                        <a:t>3–5 minutes </a:t>
                      </a:r>
                    </a:p>
                    <a:p>
                      <a:pPr marL="0" marR="0">
                        <a:spcBef>
                          <a:spcPts val="0"/>
                        </a:spcBef>
                        <a:spcAft>
                          <a:spcPts val="0"/>
                        </a:spcAft>
                      </a:pPr>
                      <a:r>
                        <a:rPr lang="en-US" sz="2400" kern="100" dirty="0">
                          <a:effectLst/>
                          <a:latin typeface="Franklin Gothic Book" panose="020B0503020102020204" pitchFamily="34" charset="0"/>
                        </a:rPr>
                        <a:t>(</a:t>
                      </a:r>
                      <a:r>
                        <a:rPr lang="en-US" sz="2400" kern="100" dirty="0" err="1">
                          <a:effectLst/>
                          <a:latin typeface="Franklin Gothic Book" panose="020B0503020102020204" pitchFamily="34" charset="0"/>
                        </a:rPr>
                        <a:t>work:rest</a:t>
                      </a:r>
                      <a:r>
                        <a:rPr lang="en-US" sz="2400" kern="100" dirty="0">
                          <a:effectLst/>
                          <a:latin typeface="Franklin Gothic Book" panose="020B0503020102020204" pitchFamily="34" charset="0"/>
                        </a:rPr>
                        <a:t> ratio of 1:1)</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extLst>
                  <a:ext uri="{0D108BD9-81ED-4DB2-BD59-A6C34878D82A}">
                    <a16:rowId xmlns:a16="http://schemas.microsoft.com/office/drawing/2014/main" val="10002"/>
                  </a:ext>
                </a:extLst>
              </a:tr>
              <a:tr h="391347">
                <a:tc>
                  <a:txBody>
                    <a:bodyPr/>
                    <a:lstStyle/>
                    <a:p>
                      <a:pPr marL="0" marR="0">
                        <a:spcBef>
                          <a:spcPts val="0"/>
                        </a:spcBef>
                        <a:spcAft>
                          <a:spcPts val="0"/>
                        </a:spcAft>
                      </a:pPr>
                      <a:r>
                        <a:rPr lang="en-US" sz="2400" kern="100" dirty="0">
                          <a:effectLst/>
                          <a:latin typeface="Franklin Gothic Book" panose="020B0503020102020204" pitchFamily="34" charset="0"/>
                        </a:rPr>
                        <a:t>Pace or tempo training</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a:effectLst/>
                          <a:latin typeface="Franklin Gothic Book" panose="020B0503020102020204" pitchFamily="34" charset="0"/>
                        </a:rPr>
                        <a:t>1–2 days	</a:t>
                      </a:r>
                      <a:endParaRPr lang="en-US" sz="2400" kern="10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tabLst>
                          <a:tab pos="777240" algn="ctr"/>
                        </a:tabLst>
                      </a:pPr>
                      <a:r>
                        <a:rPr lang="en-US" sz="2400" kern="100" dirty="0">
                          <a:effectLst/>
                          <a:latin typeface="Franklin Gothic Book" panose="020B0503020102020204" pitchFamily="34" charset="0"/>
                        </a:rPr>
                        <a:t>Vigorous intensity</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dirty="0">
                          <a:effectLst/>
                          <a:latin typeface="Franklin Gothic Book" panose="020B0503020102020204" pitchFamily="34" charset="0"/>
                        </a:rPr>
                        <a:t>20–30 min</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extLst>
                  <a:ext uri="{0D108BD9-81ED-4DB2-BD59-A6C34878D82A}">
                    <a16:rowId xmlns:a16="http://schemas.microsoft.com/office/drawing/2014/main" val="10003"/>
                  </a:ext>
                </a:extLst>
              </a:tr>
              <a:tr h="782695">
                <a:tc>
                  <a:txBody>
                    <a:bodyPr/>
                    <a:lstStyle/>
                    <a:p>
                      <a:pPr marL="0" marR="0">
                        <a:spcBef>
                          <a:spcPts val="0"/>
                        </a:spcBef>
                        <a:spcAft>
                          <a:spcPts val="0"/>
                        </a:spcAft>
                      </a:pPr>
                      <a:r>
                        <a:rPr lang="en-US" sz="2400" kern="100" dirty="0">
                          <a:effectLst/>
                          <a:latin typeface="Franklin Gothic Book" panose="020B0503020102020204" pitchFamily="34" charset="0"/>
                        </a:rPr>
                        <a:t>Repeated sprints</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a:effectLst/>
                          <a:latin typeface="Franklin Gothic Book" panose="020B0503020102020204" pitchFamily="34" charset="0"/>
                        </a:rPr>
                        <a:t>1–2 days	</a:t>
                      </a:r>
                      <a:endParaRPr lang="en-US" sz="2400" kern="10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dirty="0">
                          <a:effectLst/>
                          <a:latin typeface="Franklin Gothic Book" panose="020B0503020102020204" pitchFamily="34" charset="0"/>
                        </a:rPr>
                        <a:t>Maximal intensity</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dirty="0">
                          <a:effectLst/>
                          <a:latin typeface="Franklin Gothic Book" panose="020B0503020102020204" pitchFamily="34" charset="0"/>
                        </a:rPr>
                        <a:t>5–20 sprints, depending on distance and fitness</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extLst>
                  <a:ext uri="{0D108BD9-81ED-4DB2-BD59-A6C34878D82A}">
                    <a16:rowId xmlns:a16="http://schemas.microsoft.com/office/drawing/2014/main" val="10004"/>
                  </a:ext>
                </a:extLst>
              </a:tr>
              <a:tr h="1351927">
                <a:tc>
                  <a:txBody>
                    <a:bodyPr/>
                    <a:lstStyle/>
                    <a:p>
                      <a:pPr marL="0" marR="0">
                        <a:spcBef>
                          <a:spcPts val="0"/>
                        </a:spcBef>
                        <a:spcAft>
                          <a:spcPts val="0"/>
                        </a:spcAft>
                      </a:pPr>
                      <a:r>
                        <a:rPr lang="en-US" sz="2400" kern="100" dirty="0">
                          <a:effectLst/>
                          <a:latin typeface="Franklin Gothic Book" panose="020B0503020102020204" pitchFamily="34" charset="0"/>
                        </a:rPr>
                        <a:t>HIIT</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a:effectLst/>
                          <a:latin typeface="Franklin Gothic Book" panose="020B0503020102020204" pitchFamily="34" charset="0"/>
                        </a:rPr>
                        <a:t>1 day</a:t>
                      </a:r>
                      <a:endParaRPr lang="en-US" sz="2400" kern="10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dirty="0">
                          <a:effectLst/>
                          <a:latin typeface="Franklin Gothic Book" panose="020B0503020102020204" pitchFamily="34" charset="0"/>
                        </a:rPr>
                        <a:t>Maximal intensity</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dirty="0">
                          <a:effectLst/>
                          <a:latin typeface="Franklin Gothic Book" panose="020B0503020102020204" pitchFamily="34" charset="0"/>
                        </a:rPr>
                        <a:t>30–90 seconds </a:t>
                      </a:r>
                    </a:p>
                    <a:p>
                      <a:pPr marL="0" marR="0">
                        <a:spcBef>
                          <a:spcPts val="0"/>
                        </a:spcBef>
                        <a:spcAft>
                          <a:spcPts val="0"/>
                        </a:spcAft>
                      </a:pPr>
                      <a:r>
                        <a:rPr lang="en-US" sz="2400" kern="100" dirty="0">
                          <a:effectLst/>
                          <a:latin typeface="Franklin Gothic Book" panose="020B0503020102020204" pitchFamily="34" charset="0"/>
                        </a:rPr>
                        <a:t>(</a:t>
                      </a:r>
                      <a:r>
                        <a:rPr lang="en-US" sz="2400" kern="100" dirty="0" err="1">
                          <a:effectLst/>
                          <a:latin typeface="Franklin Gothic Book" panose="020B0503020102020204" pitchFamily="34" charset="0"/>
                        </a:rPr>
                        <a:t>work:rest</a:t>
                      </a:r>
                      <a:r>
                        <a:rPr lang="en-US" sz="2400" kern="100" dirty="0">
                          <a:effectLst/>
                          <a:latin typeface="Franklin Gothic Book" panose="020B0503020102020204" pitchFamily="34" charset="0"/>
                        </a:rPr>
                        <a:t> ratio ranging from 2:1 to 1:1)</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extLst>
                  <a:ext uri="{0D108BD9-81ED-4DB2-BD59-A6C34878D82A}">
                    <a16:rowId xmlns:a16="http://schemas.microsoft.com/office/drawing/2014/main" val="10005"/>
                  </a:ext>
                </a:extLst>
              </a:tr>
              <a:tr h="782695">
                <a:tc>
                  <a:txBody>
                    <a:bodyPr/>
                    <a:lstStyle/>
                    <a:p>
                      <a:pPr marL="0" marR="0">
                        <a:spcBef>
                          <a:spcPts val="0"/>
                        </a:spcBef>
                        <a:spcAft>
                          <a:spcPts val="0"/>
                        </a:spcAft>
                      </a:pPr>
                      <a:r>
                        <a:rPr lang="en-US" sz="2400" kern="100" dirty="0">
                          <a:effectLst/>
                          <a:latin typeface="Franklin Gothic Book" panose="020B0503020102020204" pitchFamily="34" charset="0"/>
                        </a:rPr>
                        <a:t>Fartlek</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400" kern="100">
                          <a:effectLst/>
                          <a:latin typeface="Franklin Gothic Book" panose="020B0503020102020204" pitchFamily="34" charset="0"/>
                        </a:rPr>
                        <a:t>1 day</a:t>
                      </a:r>
                      <a:endParaRPr lang="en-US" sz="2400" kern="10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a:effectLst/>
                          <a:latin typeface="Franklin Gothic Book" panose="020B0503020102020204" pitchFamily="34" charset="0"/>
                        </a:rPr>
                        <a:t>Moderate to vigorous intensity</a:t>
                      </a:r>
                      <a:endParaRPr lang="en-US" sz="2400" kern="10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tc>
                  <a:txBody>
                    <a:bodyPr/>
                    <a:lstStyle/>
                    <a:p>
                      <a:pPr marL="0" marR="0">
                        <a:spcBef>
                          <a:spcPts val="0"/>
                        </a:spcBef>
                        <a:spcAft>
                          <a:spcPts val="0"/>
                        </a:spcAft>
                      </a:pPr>
                      <a:r>
                        <a:rPr lang="en-US" sz="2400" kern="100" dirty="0">
                          <a:effectLst/>
                          <a:latin typeface="Franklin Gothic Book" panose="020B0503020102020204" pitchFamily="34" charset="0"/>
                        </a:rPr>
                        <a:t>20–60 minutes</a:t>
                      </a:r>
                      <a:endParaRPr lang="en-US" sz="2400" kern="100" dirty="0">
                        <a:effectLst/>
                        <a:latin typeface="Franklin Gothic Book" panose="020B0503020102020204" pitchFamily="34" charset="0"/>
                        <a:ea typeface="MS Mincho"/>
                        <a:cs typeface="Times New Roman" panose="02020603050405020304" pitchFamily="18" charset="0"/>
                      </a:endParaRPr>
                    </a:p>
                  </a:txBody>
                  <a:tcPr marL="68580" marR="68580" marT="0" marB="0" anchor="ctr">
                    <a:solidFill>
                      <a:srgbClr val="FDB71E"/>
                    </a:solidFill>
                  </a:tcPr>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p:txBody>
          <a:bodyPr/>
          <a:lstStyle/>
          <a:p>
            <a:r>
              <a:rPr lang="en-US" dirty="0"/>
              <a:t>Aerobic Training</a:t>
            </a:r>
          </a:p>
        </p:txBody>
      </p:sp>
    </p:spTree>
    <p:extLst>
      <p:ext uri="{BB962C8B-B14F-4D97-AF65-F5344CB8AC3E}">
        <p14:creationId xmlns:p14="http://schemas.microsoft.com/office/powerpoint/2010/main" val="3149724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Aerobic Training</a:t>
            </a:r>
          </a:p>
        </p:txBody>
      </p:sp>
      <p:sp>
        <p:nvSpPr>
          <p:cNvPr id="4" name="Slide Number Placeholder 3"/>
          <p:cNvSpPr>
            <a:spLocks noGrp="1"/>
          </p:cNvSpPr>
          <p:nvPr>
            <p:ph type="sldNum" sz="quarter" idx="12"/>
          </p:nvPr>
        </p:nvSpPr>
        <p:spPr/>
        <p:txBody>
          <a:bodyPr/>
          <a:lstStyle/>
          <a:p>
            <a:fld id="{FD8A293A-D1CD-4E04-B39F-B558EDD4ED7F}" type="slidenum">
              <a:rPr lang="en-US" smtClean="0"/>
              <a:pPr/>
              <a:t>28</a:t>
            </a:fld>
            <a:endParaRPr lang="en-US" dirty="0"/>
          </a:p>
        </p:txBody>
      </p:sp>
      <p:sp>
        <p:nvSpPr>
          <p:cNvPr id="2" name="Content Placeholder 1"/>
          <p:cNvSpPr>
            <a:spLocks noGrp="1"/>
          </p:cNvSpPr>
          <p:nvPr>
            <p:ph idx="1"/>
          </p:nvPr>
        </p:nvSpPr>
        <p:spPr>
          <a:xfrm>
            <a:off x="893705" y="1594557"/>
            <a:ext cx="10404592" cy="4469089"/>
          </a:xfrm>
        </p:spPr>
        <p:txBody>
          <a:bodyPr/>
          <a:lstStyle/>
          <a:p>
            <a:r>
              <a:rPr lang="en-US" dirty="0"/>
              <a:t>Volume – Low if unfit</a:t>
            </a:r>
          </a:p>
          <a:p>
            <a:pPr lvl="1"/>
            <a:r>
              <a:rPr lang="en-US" dirty="0"/>
              <a:t>30 minutes of moderate-intensity LSD 2x/week is a good place to start</a:t>
            </a:r>
          </a:p>
          <a:p>
            <a:pPr lvl="1"/>
            <a:r>
              <a:rPr lang="en-US" dirty="0"/>
              <a:t>Walk or jog intervals for unfit people should have fairly low </a:t>
            </a:r>
            <a:r>
              <a:rPr lang="en-US" dirty="0" err="1"/>
              <a:t>work:rest</a:t>
            </a:r>
            <a:r>
              <a:rPr lang="en-US" dirty="0"/>
              <a:t> ratios (1:3–1:4) and progress to the recommended 1:1 over a period of a few weeks, with a total training day volume of 20–30 minutes</a:t>
            </a:r>
          </a:p>
        </p:txBody>
      </p:sp>
    </p:spTree>
    <p:extLst>
      <p:ext uri="{BB962C8B-B14F-4D97-AF65-F5344CB8AC3E}">
        <p14:creationId xmlns:p14="http://schemas.microsoft.com/office/powerpoint/2010/main" val="2609511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816" y="1701830"/>
            <a:ext cx="5182492" cy="3454341"/>
          </a:xfrm>
          <a:prstGeom prst="rect">
            <a:avLst/>
          </a:prstGeom>
        </p:spPr>
      </p:pic>
      <p:sp>
        <p:nvSpPr>
          <p:cNvPr id="3" name="Title 2"/>
          <p:cNvSpPr>
            <a:spLocks noGrp="1"/>
          </p:cNvSpPr>
          <p:nvPr>
            <p:ph type="title"/>
          </p:nvPr>
        </p:nvSpPr>
        <p:spPr/>
        <p:txBody>
          <a:bodyPr/>
          <a:lstStyle/>
          <a:p>
            <a:r>
              <a:rPr lang="en-US" dirty="0"/>
              <a:t>Aerobic Training</a:t>
            </a:r>
          </a:p>
        </p:txBody>
      </p:sp>
      <p:sp>
        <p:nvSpPr>
          <p:cNvPr id="4" name="Slide Number Placeholder 3"/>
          <p:cNvSpPr>
            <a:spLocks noGrp="1"/>
          </p:cNvSpPr>
          <p:nvPr>
            <p:ph type="sldNum" sz="quarter" idx="12"/>
          </p:nvPr>
        </p:nvSpPr>
        <p:spPr/>
        <p:txBody>
          <a:bodyPr/>
          <a:lstStyle/>
          <a:p>
            <a:fld id="{FD8A293A-D1CD-4E04-B39F-B558EDD4ED7F}" type="slidenum">
              <a:rPr lang="en-US" smtClean="0"/>
              <a:pPr/>
              <a:t>29</a:t>
            </a:fld>
            <a:endParaRPr lang="en-US" dirty="0"/>
          </a:p>
        </p:txBody>
      </p:sp>
      <p:sp>
        <p:nvSpPr>
          <p:cNvPr id="2" name="Content Placeholder 1"/>
          <p:cNvSpPr>
            <a:spLocks noGrp="1"/>
          </p:cNvSpPr>
          <p:nvPr>
            <p:ph idx="1"/>
          </p:nvPr>
        </p:nvSpPr>
        <p:spPr>
          <a:xfrm>
            <a:off x="872179" y="1594557"/>
            <a:ext cx="6366822" cy="4469089"/>
          </a:xfrm>
        </p:spPr>
        <p:txBody>
          <a:bodyPr/>
          <a:lstStyle/>
          <a:p>
            <a:r>
              <a:rPr lang="en-US" dirty="0"/>
              <a:t>Progression</a:t>
            </a:r>
          </a:p>
          <a:p>
            <a:pPr lvl="1">
              <a:spcBef>
                <a:spcPts val="0"/>
              </a:spcBef>
              <a:spcAft>
                <a:spcPts val="0"/>
              </a:spcAft>
            </a:pPr>
            <a:r>
              <a:rPr lang="en-US" dirty="0"/>
              <a:t>Cardio: 10% rule</a:t>
            </a:r>
          </a:p>
          <a:p>
            <a:pPr lvl="1">
              <a:spcBef>
                <a:spcPts val="0"/>
              </a:spcBef>
              <a:spcAft>
                <a:spcPts val="0"/>
              </a:spcAft>
            </a:pPr>
            <a:r>
              <a:rPr lang="en-US" dirty="0"/>
              <a:t>Increase frequency, duration, or intensity a max of 10% each week</a:t>
            </a:r>
          </a:p>
          <a:p>
            <a:pPr lvl="1">
              <a:spcBef>
                <a:spcPts val="0"/>
              </a:spcBef>
              <a:spcAft>
                <a:spcPts val="0"/>
              </a:spcAft>
            </a:pPr>
            <a:r>
              <a:rPr lang="en-US" dirty="0"/>
              <a:t>Some research is questioning this old guideline</a:t>
            </a:r>
          </a:p>
          <a:p>
            <a:pPr lvl="1">
              <a:spcBef>
                <a:spcPts val="0"/>
              </a:spcBef>
              <a:spcAft>
                <a:spcPts val="0"/>
              </a:spcAft>
            </a:pPr>
            <a:r>
              <a:rPr lang="en-US" dirty="0"/>
              <a:t>Low volume, can increase &gt;10%</a:t>
            </a:r>
          </a:p>
          <a:p>
            <a:pPr lvl="1">
              <a:spcBef>
                <a:spcPts val="0"/>
              </a:spcBef>
              <a:spcAft>
                <a:spcPts val="0"/>
              </a:spcAft>
            </a:pPr>
            <a:r>
              <a:rPr lang="en-US" dirty="0"/>
              <a:t>High volume, &lt;10%</a:t>
            </a:r>
          </a:p>
        </p:txBody>
      </p:sp>
    </p:spTree>
    <p:extLst>
      <p:ext uri="{BB962C8B-B14F-4D97-AF65-F5344CB8AC3E}">
        <p14:creationId xmlns:p14="http://schemas.microsoft.com/office/powerpoint/2010/main" val="10410497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p:txBody>
          <a:bodyPr/>
          <a:lstStyle/>
          <a:p>
            <a:r>
              <a:rPr lang="en-US" dirty="0"/>
              <a:t>Overview of the Boat Forces PFT</a:t>
            </a:r>
          </a:p>
          <a:p>
            <a:r>
              <a:rPr lang="en-US" dirty="0"/>
              <a:t>Describe training variables for PFT components</a:t>
            </a:r>
          </a:p>
          <a:p>
            <a:r>
              <a:rPr lang="en-US" dirty="0"/>
              <a:t>Example exercises and sample workouts</a:t>
            </a:r>
          </a:p>
          <a:p>
            <a:r>
              <a:rPr lang="en-US" dirty="0"/>
              <a:t>Describe Recruit Training Physical Training Program</a:t>
            </a:r>
          </a:p>
          <a:p>
            <a:endParaRPr lang="en-US" dirty="0"/>
          </a:p>
        </p:txBody>
      </p:sp>
      <p:sp>
        <p:nvSpPr>
          <p:cNvPr id="55297" name="Title 1"/>
          <p:cNvSpPr>
            <a:spLocks noGrp="1"/>
          </p:cNvSpPr>
          <p:nvPr>
            <p:ph type="title"/>
          </p:nvPr>
        </p:nvSpPr>
        <p:spPr/>
        <p:txBody>
          <a:bodyPr/>
          <a:lstStyle/>
          <a:p>
            <a:r>
              <a:rPr lang="en-US" dirty="0"/>
              <a:t>Objectives</a:t>
            </a:r>
          </a:p>
        </p:txBody>
      </p:sp>
    </p:spTree>
    <p:extLst>
      <p:ext uri="{BB962C8B-B14F-4D97-AF65-F5344CB8AC3E}">
        <p14:creationId xmlns:p14="http://schemas.microsoft.com/office/powerpoint/2010/main" val="3256665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Example Training Programs</a:t>
            </a:r>
          </a:p>
        </p:txBody>
      </p:sp>
      <p:sp>
        <p:nvSpPr>
          <p:cNvPr id="3" name="Slide Number Placeholder 2"/>
          <p:cNvSpPr>
            <a:spLocks noGrp="1"/>
          </p:cNvSpPr>
          <p:nvPr>
            <p:ph type="sldNum" sz="quarter" idx="11"/>
          </p:nvPr>
        </p:nvSpPr>
        <p:spPr/>
        <p:txBody>
          <a:bodyPr/>
          <a:lstStyle/>
          <a:p>
            <a:fld id="{FD8A293A-D1CD-4E04-B39F-B558EDD4ED7F}" type="slidenum">
              <a:rPr lang="en-US" smtClean="0"/>
              <a:pPr/>
              <a:t>30</a:t>
            </a:fld>
            <a:endParaRPr lang="en-US"/>
          </a:p>
        </p:txBody>
      </p:sp>
    </p:spTree>
    <p:extLst>
      <p:ext uri="{BB962C8B-B14F-4D97-AF65-F5344CB8AC3E}">
        <p14:creationId xmlns:p14="http://schemas.microsoft.com/office/powerpoint/2010/main" val="3285153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980752925"/>
              </p:ext>
            </p:extLst>
          </p:nvPr>
        </p:nvGraphicFramePr>
        <p:xfrm>
          <a:off x="1663526" y="1593850"/>
          <a:ext cx="8864949" cy="3627120"/>
        </p:xfrm>
        <a:graphic>
          <a:graphicData uri="http://schemas.openxmlformats.org/drawingml/2006/table">
            <a:tbl>
              <a:tblPr bandRow="1">
                <a:tableStyleId>{5C22544A-7EE6-4342-B048-85BDC9FD1C3A}</a:tableStyleId>
              </a:tblPr>
              <a:tblGrid>
                <a:gridCol w="2612231">
                  <a:extLst>
                    <a:ext uri="{9D8B030D-6E8A-4147-A177-3AD203B41FA5}">
                      <a16:colId xmlns:a16="http://schemas.microsoft.com/office/drawing/2014/main" val="20000"/>
                    </a:ext>
                  </a:extLst>
                </a:gridCol>
                <a:gridCol w="6252718">
                  <a:extLst>
                    <a:ext uri="{9D8B030D-6E8A-4147-A177-3AD203B41FA5}">
                      <a16:colId xmlns:a16="http://schemas.microsoft.com/office/drawing/2014/main" val="20001"/>
                    </a:ext>
                  </a:extLst>
                </a:gridCol>
              </a:tblGrid>
              <a:tr h="370840">
                <a:tc>
                  <a:txBody>
                    <a:bodyPr/>
                    <a:lstStyle/>
                    <a:p>
                      <a:r>
                        <a:rPr lang="en-US" sz="2800" b="1" dirty="0">
                          <a:solidFill>
                            <a:schemeClr val="bg1"/>
                          </a:solidFill>
                        </a:rPr>
                        <a:t>Sunday</a:t>
                      </a:r>
                    </a:p>
                  </a:txBody>
                  <a:tcPr>
                    <a:solidFill>
                      <a:srgbClr val="5B141F"/>
                    </a:solidFill>
                  </a:tcPr>
                </a:tc>
                <a:tc>
                  <a:txBody>
                    <a:bodyPr/>
                    <a:lstStyle/>
                    <a:p>
                      <a:r>
                        <a:rPr lang="en-US" sz="2800" dirty="0"/>
                        <a:t>Off</a:t>
                      </a:r>
                    </a:p>
                  </a:txBody>
                  <a:tcPr>
                    <a:solidFill>
                      <a:srgbClr val="FDB71B"/>
                    </a:solidFill>
                  </a:tcPr>
                </a:tc>
                <a:extLst>
                  <a:ext uri="{0D108BD9-81ED-4DB2-BD59-A6C34878D82A}">
                    <a16:rowId xmlns:a16="http://schemas.microsoft.com/office/drawing/2014/main" val="10000"/>
                  </a:ext>
                </a:extLst>
              </a:tr>
              <a:tr h="370840">
                <a:tc>
                  <a:txBody>
                    <a:bodyPr/>
                    <a:lstStyle/>
                    <a:p>
                      <a:r>
                        <a:rPr lang="en-US" sz="2800" b="1" dirty="0">
                          <a:solidFill>
                            <a:schemeClr val="bg1"/>
                          </a:solidFill>
                        </a:rPr>
                        <a:t>Monday</a:t>
                      </a:r>
                    </a:p>
                  </a:txBody>
                  <a:tcPr>
                    <a:solidFill>
                      <a:srgbClr val="5B141F"/>
                    </a:solidFill>
                  </a:tcPr>
                </a:tc>
                <a:tc>
                  <a:txBody>
                    <a:bodyPr/>
                    <a:lstStyle/>
                    <a:p>
                      <a:r>
                        <a:rPr lang="en-US" sz="2800" dirty="0"/>
                        <a:t>Upper-body &amp; core</a:t>
                      </a:r>
                    </a:p>
                  </a:txBody>
                  <a:tcPr>
                    <a:solidFill>
                      <a:srgbClr val="FDB71B"/>
                    </a:solidFill>
                  </a:tcPr>
                </a:tc>
                <a:extLst>
                  <a:ext uri="{0D108BD9-81ED-4DB2-BD59-A6C34878D82A}">
                    <a16:rowId xmlns:a16="http://schemas.microsoft.com/office/drawing/2014/main" val="10001"/>
                  </a:ext>
                </a:extLst>
              </a:tr>
              <a:tr h="370840">
                <a:tc>
                  <a:txBody>
                    <a:bodyPr/>
                    <a:lstStyle/>
                    <a:p>
                      <a:r>
                        <a:rPr lang="en-US" sz="2800" b="1" dirty="0">
                          <a:solidFill>
                            <a:schemeClr val="bg1"/>
                          </a:solidFill>
                        </a:rPr>
                        <a:t>Tuesday</a:t>
                      </a:r>
                    </a:p>
                  </a:txBody>
                  <a:tcPr>
                    <a:solidFill>
                      <a:srgbClr val="5B141F"/>
                    </a:solidFill>
                  </a:tcPr>
                </a:tc>
                <a:tc>
                  <a:txBody>
                    <a:bodyPr/>
                    <a:lstStyle/>
                    <a:p>
                      <a:r>
                        <a:rPr lang="en-US" sz="2800" dirty="0"/>
                        <a:t>LSD cardio</a:t>
                      </a:r>
                    </a:p>
                  </a:txBody>
                  <a:tcPr>
                    <a:solidFill>
                      <a:srgbClr val="FDB71B"/>
                    </a:solidFill>
                  </a:tcPr>
                </a:tc>
                <a:extLst>
                  <a:ext uri="{0D108BD9-81ED-4DB2-BD59-A6C34878D82A}">
                    <a16:rowId xmlns:a16="http://schemas.microsoft.com/office/drawing/2014/main" val="10002"/>
                  </a:ext>
                </a:extLst>
              </a:tr>
              <a:tr h="370840">
                <a:tc>
                  <a:txBody>
                    <a:bodyPr/>
                    <a:lstStyle/>
                    <a:p>
                      <a:r>
                        <a:rPr lang="en-US" sz="2800" b="1" dirty="0">
                          <a:solidFill>
                            <a:schemeClr val="bg1"/>
                          </a:solidFill>
                        </a:rPr>
                        <a:t>Wednesday</a:t>
                      </a:r>
                    </a:p>
                  </a:txBody>
                  <a:tcPr>
                    <a:solidFill>
                      <a:srgbClr val="5B141F"/>
                    </a:solidFill>
                  </a:tcPr>
                </a:tc>
                <a:tc>
                  <a:txBody>
                    <a:bodyPr/>
                    <a:lstStyle/>
                    <a:p>
                      <a:r>
                        <a:rPr lang="en-US" sz="2800" dirty="0"/>
                        <a:t>Lower-body &amp; core</a:t>
                      </a:r>
                    </a:p>
                  </a:txBody>
                  <a:tcPr>
                    <a:solidFill>
                      <a:srgbClr val="FDB71B"/>
                    </a:solidFill>
                  </a:tcPr>
                </a:tc>
                <a:extLst>
                  <a:ext uri="{0D108BD9-81ED-4DB2-BD59-A6C34878D82A}">
                    <a16:rowId xmlns:a16="http://schemas.microsoft.com/office/drawing/2014/main" val="10003"/>
                  </a:ext>
                </a:extLst>
              </a:tr>
              <a:tr h="370840">
                <a:tc>
                  <a:txBody>
                    <a:bodyPr/>
                    <a:lstStyle/>
                    <a:p>
                      <a:r>
                        <a:rPr lang="en-US" sz="2800" b="1" dirty="0">
                          <a:solidFill>
                            <a:schemeClr val="bg1"/>
                          </a:solidFill>
                        </a:rPr>
                        <a:t>Thursday</a:t>
                      </a:r>
                    </a:p>
                  </a:txBody>
                  <a:tcPr>
                    <a:solidFill>
                      <a:srgbClr val="5B141F"/>
                    </a:solidFill>
                  </a:tcPr>
                </a:tc>
                <a:tc>
                  <a:txBody>
                    <a:bodyPr/>
                    <a:lstStyle/>
                    <a:p>
                      <a:r>
                        <a:rPr lang="en-US" sz="2800" dirty="0"/>
                        <a:t>Pace cardio, short to moderate distance</a:t>
                      </a:r>
                    </a:p>
                  </a:txBody>
                  <a:tcPr>
                    <a:solidFill>
                      <a:srgbClr val="FDB71B"/>
                    </a:solidFill>
                  </a:tcPr>
                </a:tc>
                <a:extLst>
                  <a:ext uri="{0D108BD9-81ED-4DB2-BD59-A6C34878D82A}">
                    <a16:rowId xmlns:a16="http://schemas.microsoft.com/office/drawing/2014/main" val="10004"/>
                  </a:ext>
                </a:extLst>
              </a:tr>
              <a:tr h="370840">
                <a:tc>
                  <a:txBody>
                    <a:bodyPr/>
                    <a:lstStyle/>
                    <a:p>
                      <a:r>
                        <a:rPr lang="en-US" sz="2800" b="1" dirty="0">
                          <a:solidFill>
                            <a:schemeClr val="bg1"/>
                          </a:solidFill>
                        </a:rPr>
                        <a:t>Friday</a:t>
                      </a:r>
                    </a:p>
                  </a:txBody>
                  <a:tcPr>
                    <a:solidFill>
                      <a:srgbClr val="5B141F"/>
                    </a:solidFill>
                  </a:tcPr>
                </a:tc>
                <a:tc>
                  <a:txBody>
                    <a:bodyPr/>
                    <a:lstStyle/>
                    <a:p>
                      <a:r>
                        <a:rPr lang="en-US" sz="2800" dirty="0"/>
                        <a:t>Total-body &amp; core</a:t>
                      </a:r>
                    </a:p>
                  </a:txBody>
                  <a:tcPr>
                    <a:solidFill>
                      <a:srgbClr val="FDB71B"/>
                    </a:solidFill>
                  </a:tcPr>
                </a:tc>
                <a:extLst>
                  <a:ext uri="{0D108BD9-81ED-4DB2-BD59-A6C34878D82A}">
                    <a16:rowId xmlns:a16="http://schemas.microsoft.com/office/drawing/2014/main" val="10005"/>
                  </a:ext>
                </a:extLst>
              </a:tr>
              <a:tr h="370840">
                <a:tc>
                  <a:txBody>
                    <a:bodyPr/>
                    <a:lstStyle/>
                    <a:p>
                      <a:r>
                        <a:rPr lang="en-US" sz="2800" b="1" dirty="0">
                          <a:solidFill>
                            <a:schemeClr val="bg1"/>
                          </a:solidFill>
                        </a:rPr>
                        <a:t>Saturday</a:t>
                      </a:r>
                    </a:p>
                  </a:txBody>
                  <a:tcPr>
                    <a:solidFill>
                      <a:srgbClr val="5B141F"/>
                    </a:solidFill>
                  </a:tcPr>
                </a:tc>
                <a:tc>
                  <a:txBody>
                    <a:bodyPr/>
                    <a:lstStyle/>
                    <a:p>
                      <a:r>
                        <a:rPr lang="en-US" sz="2800" dirty="0"/>
                        <a:t>Off</a:t>
                      </a:r>
                    </a:p>
                  </a:txBody>
                  <a:tcPr>
                    <a:solidFill>
                      <a:srgbClr val="FDB71B"/>
                    </a:solidFill>
                  </a:tcPr>
                </a:tc>
                <a:extLst>
                  <a:ext uri="{0D108BD9-81ED-4DB2-BD59-A6C34878D82A}">
                    <a16:rowId xmlns:a16="http://schemas.microsoft.com/office/drawing/2014/main" val="10006"/>
                  </a:ext>
                </a:extLst>
              </a:tr>
            </a:tbl>
          </a:graphicData>
        </a:graphic>
      </p:graphicFrame>
      <p:sp>
        <p:nvSpPr>
          <p:cNvPr id="3" name="Title 2"/>
          <p:cNvSpPr>
            <a:spLocks noGrp="1"/>
          </p:cNvSpPr>
          <p:nvPr>
            <p:ph type="title"/>
          </p:nvPr>
        </p:nvSpPr>
        <p:spPr/>
        <p:txBody>
          <a:bodyPr/>
          <a:lstStyle/>
          <a:p>
            <a:r>
              <a:rPr lang="en-US" dirty="0"/>
              <a:t>Sample Schedule</a:t>
            </a:r>
          </a:p>
        </p:txBody>
      </p:sp>
      <p:sp>
        <p:nvSpPr>
          <p:cNvPr id="4" name="Slide Number Placeholder 3"/>
          <p:cNvSpPr>
            <a:spLocks noGrp="1"/>
          </p:cNvSpPr>
          <p:nvPr>
            <p:ph type="sldNum" sz="quarter" idx="12"/>
          </p:nvPr>
        </p:nvSpPr>
        <p:spPr/>
        <p:txBody>
          <a:bodyPr/>
          <a:lstStyle/>
          <a:p>
            <a:fld id="{FD8A293A-D1CD-4E04-B39F-B558EDD4ED7F}" type="slidenum">
              <a:rPr lang="en-US" smtClean="0"/>
              <a:pPr/>
              <a:t>31</a:t>
            </a:fld>
            <a:endParaRPr lang="en-US"/>
          </a:p>
        </p:txBody>
      </p:sp>
    </p:spTree>
    <p:extLst>
      <p:ext uri="{BB962C8B-B14F-4D97-AF65-F5344CB8AC3E}">
        <p14:creationId xmlns:p14="http://schemas.microsoft.com/office/powerpoint/2010/main" val="3063656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1433893" y="1202065"/>
            <a:ext cx="9324214" cy="5639489"/>
          </a:xfrm>
          <a:prstGeom prst="rect">
            <a:avLst/>
          </a:prstGeom>
        </p:spPr>
      </p:pic>
      <p:sp>
        <p:nvSpPr>
          <p:cNvPr id="3" name="Title 2"/>
          <p:cNvSpPr>
            <a:spLocks noGrp="1"/>
          </p:cNvSpPr>
          <p:nvPr>
            <p:ph type="title"/>
          </p:nvPr>
        </p:nvSpPr>
        <p:spPr/>
        <p:txBody>
          <a:bodyPr/>
          <a:lstStyle/>
          <a:p>
            <a:r>
              <a:rPr lang="en-US" dirty="0"/>
              <a:t>Upper-body Exercises</a:t>
            </a:r>
          </a:p>
        </p:txBody>
      </p:sp>
      <p:sp>
        <p:nvSpPr>
          <p:cNvPr id="4" name="Slide Number Placeholder 3"/>
          <p:cNvSpPr>
            <a:spLocks noGrp="1"/>
          </p:cNvSpPr>
          <p:nvPr>
            <p:ph type="sldNum" sz="quarter" idx="12"/>
          </p:nvPr>
        </p:nvSpPr>
        <p:spPr/>
        <p:txBody>
          <a:bodyPr/>
          <a:lstStyle/>
          <a:p>
            <a:fld id="{FD8A293A-D1CD-4E04-B39F-B558EDD4ED7F}" type="slidenum">
              <a:rPr lang="en-US" smtClean="0"/>
              <a:pPr/>
              <a:t>32</a:t>
            </a:fld>
            <a:endParaRPr lang="en-US"/>
          </a:p>
        </p:txBody>
      </p:sp>
    </p:spTree>
    <p:extLst>
      <p:ext uri="{BB962C8B-B14F-4D97-AF65-F5344CB8AC3E}">
        <p14:creationId xmlns:p14="http://schemas.microsoft.com/office/powerpoint/2010/main" val="3224649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Upper body Exercises</a:t>
            </a:r>
          </a:p>
        </p:txBody>
      </p:sp>
      <p:sp>
        <p:nvSpPr>
          <p:cNvPr id="4" name="Slide Number Placeholder 3"/>
          <p:cNvSpPr>
            <a:spLocks noGrp="1"/>
          </p:cNvSpPr>
          <p:nvPr>
            <p:ph type="sldNum" sz="quarter" idx="12"/>
          </p:nvPr>
        </p:nvSpPr>
        <p:spPr/>
        <p:txBody>
          <a:bodyPr/>
          <a:lstStyle/>
          <a:p>
            <a:fld id="{FD8A293A-D1CD-4E04-B39F-B558EDD4ED7F}" type="slidenum">
              <a:rPr lang="en-US" smtClean="0"/>
              <a:pPr/>
              <a:t>33</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30" y="1257312"/>
            <a:ext cx="6511700" cy="3284654"/>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930" y="2984106"/>
            <a:ext cx="5634070" cy="3857449"/>
          </a:xfrm>
          <a:prstGeom prst="rect">
            <a:avLst/>
          </a:prstGeom>
        </p:spPr>
      </p:pic>
    </p:spTree>
    <p:extLst>
      <p:ext uri="{BB962C8B-B14F-4D97-AF65-F5344CB8AC3E}">
        <p14:creationId xmlns:p14="http://schemas.microsoft.com/office/powerpoint/2010/main" val="253922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324623780"/>
              </p:ext>
            </p:extLst>
          </p:nvPr>
        </p:nvGraphicFramePr>
        <p:xfrm>
          <a:off x="2647569" y="1441450"/>
          <a:ext cx="6896862" cy="2590800"/>
        </p:xfrm>
        <a:graphic>
          <a:graphicData uri="http://schemas.openxmlformats.org/drawingml/2006/table">
            <a:tbl>
              <a:tblPr firstRow="1" bandRow="1">
                <a:tableStyleId>{5C22544A-7EE6-4342-B048-85BDC9FD1C3A}</a:tableStyleId>
              </a:tblPr>
              <a:tblGrid>
                <a:gridCol w="2348167">
                  <a:extLst>
                    <a:ext uri="{9D8B030D-6E8A-4147-A177-3AD203B41FA5}">
                      <a16:colId xmlns:a16="http://schemas.microsoft.com/office/drawing/2014/main" val="20000"/>
                    </a:ext>
                  </a:extLst>
                </a:gridCol>
                <a:gridCol w="2627630">
                  <a:extLst>
                    <a:ext uri="{9D8B030D-6E8A-4147-A177-3AD203B41FA5}">
                      <a16:colId xmlns:a16="http://schemas.microsoft.com/office/drawing/2014/main" val="20001"/>
                    </a:ext>
                  </a:extLst>
                </a:gridCol>
                <a:gridCol w="1921065">
                  <a:extLst>
                    <a:ext uri="{9D8B030D-6E8A-4147-A177-3AD203B41FA5}">
                      <a16:colId xmlns:a16="http://schemas.microsoft.com/office/drawing/2014/main" val="20002"/>
                    </a:ext>
                  </a:extLst>
                </a:gridCol>
              </a:tblGrid>
              <a:tr h="370840">
                <a:tc>
                  <a:txBody>
                    <a:bodyPr/>
                    <a:lstStyle/>
                    <a:p>
                      <a:pPr algn="ctr"/>
                      <a:r>
                        <a:rPr lang="en-US" sz="2800" b="1" dirty="0">
                          <a:solidFill>
                            <a:schemeClr val="bg1"/>
                          </a:solidFill>
                        </a:rPr>
                        <a:t>Muscle Group</a:t>
                      </a:r>
                    </a:p>
                  </a:txBody>
                  <a:tcPr>
                    <a:solidFill>
                      <a:srgbClr val="5B141F"/>
                    </a:solidFill>
                  </a:tcPr>
                </a:tc>
                <a:tc>
                  <a:txBody>
                    <a:bodyPr/>
                    <a:lstStyle/>
                    <a:p>
                      <a:pPr algn="ctr"/>
                      <a:r>
                        <a:rPr lang="en-US" sz="2800" dirty="0">
                          <a:solidFill>
                            <a:schemeClr val="tx1"/>
                          </a:solidFill>
                        </a:rPr>
                        <a:t>Exercise</a:t>
                      </a:r>
                    </a:p>
                  </a:txBody>
                  <a:tcPr>
                    <a:solidFill>
                      <a:srgbClr val="FDB71B"/>
                    </a:solidFill>
                  </a:tcPr>
                </a:tc>
                <a:tc>
                  <a:txBody>
                    <a:bodyPr/>
                    <a:lstStyle/>
                    <a:p>
                      <a:pPr algn="ctr"/>
                      <a:r>
                        <a:rPr lang="en-US" sz="2800" dirty="0">
                          <a:solidFill>
                            <a:schemeClr val="tx1"/>
                          </a:solidFill>
                        </a:rPr>
                        <a:t>Sets</a:t>
                      </a:r>
                      <a:r>
                        <a:rPr lang="en-US" sz="2800" baseline="0" dirty="0">
                          <a:solidFill>
                            <a:schemeClr val="tx1"/>
                          </a:solidFill>
                        </a:rPr>
                        <a:t> x reps</a:t>
                      </a:r>
                      <a:endParaRPr lang="en-US" sz="2800" dirty="0">
                        <a:solidFill>
                          <a:schemeClr val="tx1"/>
                        </a:solidFill>
                      </a:endParaRPr>
                    </a:p>
                  </a:txBody>
                  <a:tcPr>
                    <a:solidFill>
                      <a:srgbClr val="FDB71B"/>
                    </a:solidFill>
                  </a:tcPr>
                </a:tc>
                <a:extLst>
                  <a:ext uri="{0D108BD9-81ED-4DB2-BD59-A6C34878D82A}">
                    <a16:rowId xmlns:a16="http://schemas.microsoft.com/office/drawing/2014/main" val="10000"/>
                  </a:ext>
                </a:extLst>
              </a:tr>
              <a:tr h="370840">
                <a:tc>
                  <a:txBody>
                    <a:bodyPr/>
                    <a:lstStyle/>
                    <a:p>
                      <a:pPr algn="r"/>
                      <a:r>
                        <a:rPr lang="en-US" sz="2800" b="1" dirty="0">
                          <a:solidFill>
                            <a:schemeClr val="bg1"/>
                          </a:solidFill>
                        </a:rPr>
                        <a:t>Chest</a:t>
                      </a:r>
                    </a:p>
                  </a:txBody>
                  <a:tcPr>
                    <a:solidFill>
                      <a:srgbClr val="5B141F"/>
                    </a:solidFill>
                  </a:tcPr>
                </a:tc>
                <a:tc>
                  <a:txBody>
                    <a:bodyPr/>
                    <a:lstStyle/>
                    <a:p>
                      <a:r>
                        <a:rPr lang="en-US" sz="2800" dirty="0">
                          <a:solidFill>
                            <a:schemeClr val="tx1"/>
                          </a:solidFill>
                        </a:rPr>
                        <a:t>Dumbbell</a:t>
                      </a:r>
                      <a:r>
                        <a:rPr lang="en-US" sz="2800" dirty="0"/>
                        <a:t> press</a:t>
                      </a:r>
                    </a:p>
                  </a:txBody>
                  <a:tcPr>
                    <a:solidFill>
                      <a:srgbClr val="FDB71B"/>
                    </a:solidFill>
                  </a:tcPr>
                </a:tc>
                <a:tc>
                  <a:txBody>
                    <a:bodyPr/>
                    <a:lstStyle/>
                    <a:p>
                      <a:pPr algn="ctr"/>
                      <a:r>
                        <a:rPr lang="en-US" sz="2800" dirty="0"/>
                        <a:t>3 x 12</a:t>
                      </a:r>
                    </a:p>
                  </a:txBody>
                  <a:tcPr>
                    <a:solidFill>
                      <a:srgbClr val="FDB71B"/>
                    </a:solidFill>
                  </a:tcPr>
                </a:tc>
                <a:extLst>
                  <a:ext uri="{0D108BD9-81ED-4DB2-BD59-A6C34878D82A}">
                    <a16:rowId xmlns:a16="http://schemas.microsoft.com/office/drawing/2014/main" val="10001"/>
                  </a:ext>
                </a:extLst>
              </a:tr>
              <a:tr h="370840">
                <a:tc>
                  <a:txBody>
                    <a:bodyPr/>
                    <a:lstStyle/>
                    <a:p>
                      <a:pPr algn="r"/>
                      <a:r>
                        <a:rPr lang="en-US" sz="2800" b="1" dirty="0">
                          <a:solidFill>
                            <a:schemeClr val="bg1"/>
                          </a:solidFill>
                        </a:rPr>
                        <a:t>Back</a:t>
                      </a:r>
                    </a:p>
                  </a:txBody>
                  <a:tcPr>
                    <a:solidFill>
                      <a:srgbClr val="5B141F"/>
                    </a:solidFill>
                  </a:tcPr>
                </a:tc>
                <a:tc>
                  <a:txBody>
                    <a:bodyPr/>
                    <a:lstStyle/>
                    <a:p>
                      <a:r>
                        <a:rPr lang="en-US" sz="2800" dirty="0"/>
                        <a:t>Bent-over row</a:t>
                      </a:r>
                    </a:p>
                  </a:txBody>
                  <a:tcPr>
                    <a:solidFill>
                      <a:srgbClr val="FDB71B"/>
                    </a:solidFill>
                  </a:tcPr>
                </a:tc>
                <a:tc>
                  <a:txBody>
                    <a:bodyPr/>
                    <a:lstStyle/>
                    <a:p>
                      <a:pPr algn="ctr"/>
                      <a:r>
                        <a:rPr lang="en-US" sz="2800" dirty="0"/>
                        <a:t>3 x 12</a:t>
                      </a:r>
                    </a:p>
                  </a:txBody>
                  <a:tcPr>
                    <a:solidFill>
                      <a:srgbClr val="FDB71B"/>
                    </a:solidFill>
                  </a:tcPr>
                </a:tc>
                <a:extLst>
                  <a:ext uri="{0D108BD9-81ED-4DB2-BD59-A6C34878D82A}">
                    <a16:rowId xmlns:a16="http://schemas.microsoft.com/office/drawing/2014/main" val="10002"/>
                  </a:ext>
                </a:extLst>
              </a:tr>
              <a:tr h="370840">
                <a:tc>
                  <a:txBody>
                    <a:bodyPr/>
                    <a:lstStyle/>
                    <a:p>
                      <a:pPr algn="r"/>
                      <a:r>
                        <a:rPr lang="en-US" sz="2800" b="1" dirty="0">
                          <a:solidFill>
                            <a:schemeClr val="bg1"/>
                          </a:solidFill>
                        </a:rPr>
                        <a:t>Chest</a:t>
                      </a:r>
                    </a:p>
                  </a:txBody>
                  <a:tcPr>
                    <a:solidFill>
                      <a:srgbClr val="5B141F"/>
                    </a:solidFill>
                  </a:tcPr>
                </a:tc>
                <a:tc>
                  <a:txBody>
                    <a:bodyPr/>
                    <a:lstStyle/>
                    <a:p>
                      <a:r>
                        <a:rPr lang="en-US" sz="2800" dirty="0"/>
                        <a:t>Chest fly</a:t>
                      </a:r>
                    </a:p>
                  </a:txBody>
                  <a:tcPr>
                    <a:solidFill>
                      <a:srgbClr val="FDB71B"/>
                    </a:solidFill>
                  </a:tcPr>
                </a:tc>
                <a:tc>
                  <a:txBody>
                    <a:bodyPr/>
                    <a:lstStyle/>
                    <a:p>
                      <a:pPr algn="ctr"/>
                      <a:r>
                        <a:rPr lang="en-US" sz="2800" dirty="0"/>
                        <a:t>3 x 12</a:t>
                      </a:r>
                    </a:p>
                  </a:txBody>
                  <a:tcPr>
                    <a:solidFill>
                      <a:srgbClr val="FDB71B"/>
                    </a:solidFill>
                  </a:tcPr>
                </a:tc>
                <a:extLst>
                  <a:ext uri="{0D108BD9-81ED-4DB2-BD59-A6C34878D82A}">
                    <a16:rowId xmlns:a16="http://schemas.microsoft.com/office/drawing/2014/main" val="10003"/>
                  </a:ext>
                </a:extLst>
              </a:tr>
              <a:tr h="370840">
                <a:tc>
                  <a:txBody>
                    <a:bodyPr/>
                    <a:lstStyle/>
                    <a:p>
                      <a:pPr algn="r"/>
                      <a:r>
                        <a:rPr lang="en-US" sz="2800" b="1" dirty="0">
                          <a:solidFill>
                            <a:schemeClr val="bg1"/>
                          </a:solidFill>
                        </a:rPr>
                        <a:t>Back</a:t>
                      </a:r>
                    </a:p>
                  </a:txBody>
                  <a:tcPr>
                    <a:solidFill>
                      <a:srgbClr val="5B141F"/>
                    </a:solidFill>
                  </a:tcPr>
                </a:tc>
                <a:tc>
                  <a:txBody>
                    <a:bodyPr/>
                    <a:lstStyle/>
                    <a:p>
                      <a:r>
                        <a:rPr lang="en-US" sz="2800" dirty="0"/>
                        <a:t>Back fly</a:t>
                      </a:r>
                    </a:p>
                  </a:txBody>
                  <a:tcPr>
                    <a:solidFill>
                      <a:srgbClr val="FDB71B"/>
                    </a:solidFill>
                  </a:tcPr>
                </a:tc>
                <a:tc>
                  <a:txBody>
                    <a:bodyPr/>
                    <a:lstStyle/>
                    <a:p>
                      <a:pPr algn="ctr"/>
                      <a:r>
                        <a:rPr lang="en-US" sz="2800" dirty="0"/>
                        <a:t>3 x 12</a:t>
                      </a:r>
                    </a:p>
                  </a:txBody>
                  <a:tcPr>
                    <a:solidFill>
                      <a:srgbClr val="FDB71B"/>
                    </a:solidFill>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lstStyle/>
          <a:p>
            <a:r>
              <a:rPr lang="en-US" dirty="0"/>
              <a:t>Sample Upper-body workout</a:t>
            </a:r>
          </a:p>
        </p:txBody>
      </p:sp>
      <p:sp>
        <p:nvSpPr>
          <p:cNvPr id="6" name="Content Placeholder 1"/>
          <p:cNvSpPr txBox="1">
            <a:spLocks/>
          </p:cNvSpPr>
          <p:nvPr/>
        </p:nvSpPr>
        <p:spPr>
          <a:xfrm>
            <a:off x="872178" y="4032250"/>
            <a:ext cx="10426117" cy="2444180"/>
          </a:xfrm>
          <a:prstGeom prst="rect">
            <a:avLst/>
          </a:prstGeom>
        </p:spPr>
        <p:txBody>
          <a:bodyPr vert="horz" lIns="91440" tIns="45720" rIns="91440" bIns="45720" rtlCol="0">
            <a:noAutofit/>
          </a:bodyPr>
          <a:lstStyle>
            <a:lvl1pPr marL="288918" indent="-288918" algn="l" defTabSz="914377" rtl="0" eaLnBrk="1" latinLnBrk="0" hangingPunct="1">
              <a:lnSpc>
                <a:spcPct val="100000"/>
              </a:lnSpc>
              <a:spcBef>
                <a:spcPts val="400"/>
              </a:spcBef>
              <a:spcAft>
                <a:spcPts val="1000"/>
              </a:spcAft>
              <a:buFont typeface="Arial" panose="020B0604020202020204" pitchFamily="34" charset="0"/>
              <a:buChar char="•"/>
              <a:defRPr sz="3200" kern="1200" baseline="0">
                <a:solidFill>
                  <a:schemeClr val="tx1"/>
                </a:solidFill>
                <a:latin typeface="+mn-lt"/>
                <a:ea typeface="+mn-ea"/>
                <a:cs typeface="+mn-cs"/>
              </a:defRPr>
            </a:lvl1pPr>
            <a:lvl2pPr marL="577850" indent="-295275" algn="l" defTabSz="914377" rtl="0" eaLnBrk="1" latinLnBrk="0" hangingPunct="1">
              <a:lnSpc>
                <a:spcPct val="100000"/>
              </a:lnSpc>
              <a:spcBef>
                <a:spcPts val="400"/>
              </a:spcBef>
              <a:spcAft>
                <a:spcPts val="1000"/>
              </a:spcAft>
              <a:buSzPct val="90000"/>
              <a:buFont typeface="Wingdings" charset="2"/>
              <a:buChar char="§"/>
              <a:defRPr sz="2800" kern="1200" baseline="0">
                <a:solidFill>
                  <a:schemeClr val="tx1"/>
                </a:solidFill>
                <a:latin typeface="+mn-lt"/>
                <a:ea typeface="+mn-ea"/>
                <a:cs typeface="+mn-cs"/>
              </a:defRPr>
            </a:lvl2pPr>
            <a:lvl3pPr marL="793750" indent="-225425" algn="l" defTabSz="914377" rtl="0" eaLnBrk="1" latinLnBrk="0" hangingPunct="1">
              <a:lnSpc>
                <a:spcPct val="100000"/>
              </a:lnSpc>
              <a:spcBef>
                <a:spcPts val="0"/>
              </a:spcBef>
              <a:spcAft>
                <a:spcPts val="400"/>
              </a:spcAft>
              <a:buFont typeface="Arial" panose="020B0604020202020204" pitchFamily="34" charset="0"/>
              <a:buChar char="•"/>
              <a:defRPr sz="2000" kern="1200" baseline="0">
                <a:solidFill>
                  <a:schemeClr val="bg2"/>
                </a:solidFill>
                <a:latin typeface="+mn-lt"/>
                <a:ea typeface="+mn-ea"/>
                <a:cs typeface="+mn-cs"/>
              </a:defRPr>
            </a:lvl3pPr>
            <a:lvl4pPr marL="1657309"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498"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t>Weight guidance</a:t>
            </a:r>
            <a:r>
              <a:rPr lang="en-US" sz="2800" dirty="0"/>
              <a:t>: ≤67% of 1-rep max</a:t>
            </a:r>
          </a:p>
          <a:p>
            <a:r>
              <a:rPr lang="en-US" sz="2800" dirty="0"/>
              <a:t>Reps 10–12 are a challenge, but you can do them</a:t>
            </a:r>
          </a:p>
          <a:p>
            <a:r>
              <a:rPr lang="en-US" sz="2800" dirty="0"/>
              <a:t>2-for-2 rule to increase weight</a:t>
            </a:r>
          </a:p>
          <a:p>
            <a:r>
              <a:rPr lang="en-US" sz="2800" dirty="0"/>
              <a:t>OR start at 10 reps, increase 2 reps weekly until 16 reps. If unable to increase reps, stay at that level for another 2–3 weeks</a:t>
            </a:r>
          </a:p>
        </p:txBody>
      </p:sp>
    </p:spTree>
    <p:extLst>
      <p:ext uri="{BB962C8B-B14F-4D97-AF65-F5344CB8AC3E}">
        <p14:creationId xmlns:p14="http://schemas.microsoft.com/office/powerpoint/2010/main" val="2315819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058115" y="1202951"/>
            <a:ext cx="8075770" cy="5638603"/>
          </a:xfrm>
          <a:prstGeom prst="rect">
            <a:avLst/>
          </a:prstGeom>
        </p:spPr>
      </p:pic>
      <p:sp>
        <p:nvSpPr>
          <p:cNvPr id="3" name="Title 2"/>
          <p:cNvSpPr>
            <a:spLocks noGrp="1"/>
          </p:cNvSpPr>
          <p:nvPr>
            <p:ph type="title"/>
          </p:nvPr>
        </p:nvSpPr>
        <p:spPr/>
        <p:txBody>
          <a:bodyPr/>
          <a:lstStyle/>
          <a:p>
            <a:r>
              <a:rPr lang="en-US" dirty="0"/>
              <a:t>Core Exercises</a:t>
            </a:r>
          </a:p>
        </p:txBody>
      </p:sp>
      <p:sp>
        <p:nvSpPr>
          <p:cNvPr id="4" name="Slide Number Placeholder 3"/>
          <p:cNvSpPr>
            <a:spLocks noGrp="1"/>
          </p:cNvSpPr>
          <p:nvPr>
            <p:ph type="sldNum" sz="quarter" idx="12"/>
          </p:nvPr>
        </p:nvSpPr>
        <p:spPr/>
        <p:txBody>
          <a:bodyPr/>
          <a:lstStyle/>
          <a:p>
            <a:fld id="{FD8A293A-D1CD-4E04-B39F-B558EDD4ED7F}" type="slidenum">
              <a:rPr lang="en-US" smtClean="0"/>
              <a:pPr/>
              <a:t>35</a:t>
            </a:fld>
            <a:endParaRPr lang="en-US"/>
          </a:p>
        </p:txBody>
      </p:sp>
    </p:spTree>
    <p:extLst>
      <p:ext uri="{BB962C8B-B14F-4D97-AF65-F5344CB8AC3E}">
        <p14:creationId xmlns:p14="http://schemas.microsoft.com/office/powerpoint/2010/main" val="3205689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349295" y="1196049"/>
            <a:ext cx="7493411" cy="5645506"/>
          </a:xfrm>
          <a:prstGeom prst="rect">
            <a:avLst/>
          </a:prstGeom>
        </p:spPr>
      </p:pic>
      <p:sp>
        <p:nvSpPr>
          <p:cNvPr id="3" name="Title 2"/>
          <p:cNvSpPr>
            <a:spLocks noGrp="1"/>
          </p:cNvSpPr>
          <p:nvPr>
            <p:ph type="title"/>
          </p:nvPr>
        </p:nvSpPr>
        <p:spPr/>
        <p:txBody>
          <a:bodyPr/>
          <a:lstStyle/>
          <a:p>
            <a:r>
              <a:rPr lang="en-US" dirty="0"/>
              <a:t>Sample Core-circuit Workout</a:t>
            </a:r>
          </a:p>
        </p:txBody>
      </p:sp>
      <p:sp>
        <p:nvSpPr>
          <p:cNvPr id="4" name="Slide Number Placeholder 3"/>
          <p:cNvSpPr>
            <a:spLocks noGrp="1"/>
          </p:cNvSpPr>
          <p:nvPr>
            <p:ph type="sldNum" sz="quarter" idx="12"/>
          </p:nvPr>
        </p:nvSpPr>
        <p:spPr/>
        <p:txBody>
          <a:bodyPr/>
          <a:lstStyle/>
          <a:p>
            <a:fld id="{FD8A293A-D1CD-4E04-B39F-B558EDD4ED7F}" type="slidenum">
              <a:rPr lang="en-US" smtClean="0"/>
              <a:pPr/>
              <a:t>36</a:t>
            </a:fld>
            <a:endParaRPr lang="en-US"/>
          </a:p>
        </p:txBody>
      </p:sp>
    </p:spTree>
    <p:extLst>
      <p:ext uri="{BB962C8B-B14F-4D97-AF65-F5344CB8AC3E}">
        <p14:creationId xmlns:p14="http://schemas.microsoft.com/office/powerpoint/2010/main" val="22134599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902892" y="1757362"/>
            <a:ext cx="4859396" cy="3412429"/>
          </a:xfrm>
          <a:prstGeom prst="rect">
            <a:avLst/>
          </a:prstGeom>
        </p:spPr>
      </p:pic>
      <p:sp>
        <p:nvSpPr>
          <p:cNvPr id="3" name="Title 2"/>
          <p:cNvSpPr>
            <a:spLocks noGrp="1"/>
          </p:cNvSpPr>
          <p:nvPr>
            <p:ph type="title"/>
          </p:nvPr>
        </p:nvSpPr>
        <p:spPr/>
        <p:txBody>
          <a:bodyPr/>
          <a:lstStyle/>
          <a:p>
            <a:r>
              <a:rPr lang="en-US" dirty="0"/>
              <a:t>Lower-body Exercises</a:t>
            </a:r>
          </a:p>
        </p:txBody>
      </p:sp>
      <p:sp>
        <p:nvSpPr>
          <p:cNvPr id="4" name="Slide Number Placeholder 3"/>
          <p:cNvSpPr>
            <a:spLocks noGrp="1"/>
          </p:cNvSpPr>
          <p:nvPr>
            <p:ph type="sldNum" sz="quarter" idx="12"/>
          </p:nvPr>
        </p:nvSpPr>
        <p:spPr/>
        <p:txBody>
          <a:bodyPr/>
          <a:lstStyle/>
          <a:p>
            <a:fld id="{FD8A293A-D1CD-4E04-B39F-B558EDD4ED7F}" type="slidenum">
              <a:rPr lang="en-US" smtClean="0"/>
              <a:pPr/>
              <a:t>37</a:t>
            </a:fld>
            <a:endParaRPr lang="en-US"/>
          </a:p>
        </p:txBody>
      </p:sp>
      <p:pic>
        <p:nvPicPr>
          <p:cNvPr id="7" name="Picture 6"/>
          <p:cNvPicPr>
            <a:picLocks noChangeAspect="1"/>
          </p:cNvPicPr>
          <p:nvPr/>
        </p:nvPicPr>
        <p:blipFill>
          <a:blip r:embed="rId3"/>
          <a:stretch>
            <a:fillRect/>
          </a:stretch>
        </p:blipFill>
        <p:spPr>
          <a:xfrm>
            <a:off x="6972292" y="1495696"/>
            <a:ext cx="3629378" cy="3062288"/>
          </a:xfrm>
          <a:prstGeom prst="rect">
            <a:avLst/>
          </a:prstGeom>
        </p:spPr>
      </p:pic>
      <p:pic>
        <p:nvPicPr>
          <p:cNvPr id="8" name="Picture 7"/>
          <p:cNvPicPr>
            <a:picLocks noChangeAspect="1"/>
          </p:cNvPicPr>
          <p:nvPr/>
        </p:nvPicPr>
        <p:blipFill>
          <a:blip r:embed="rId4"/>
          <a:stretch>
            <a:fillRect/>
          </a:stretch>
        </p:blipFill>
        <p:spPr>
          <a:xfrm>
            <a:off x="5896313" y="4557984"/>
            <a:ext cx="5781337" cy="2283572"/>
          </a:xfrm>
          <a:prstGeom prst="rect">
            <a:avLst/>
          </a:prstGeom>
        </p:spPr>
      </p:pic>
    </p:spTree>
    <p:extLst>
      <p:ext uri="{BB962C8B-B14F-4D97-AF65-F5344CB8AC3E}">
        <p14:creationId xmlns:p14="http://schemas.microsoft.com/office/powerpoint/2010/main" val="35377628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96361734"/>
              </p:ext>
            </p:extLst>
          </p:nvPr>
        </p:nvGraphicFramePr>
        <p:xfrm>
          <a:off x="2445449" y="1441450"/>
          <a:ext cx="7301103" cy="2590800"/>
        </p:xfrm>
        <a:graphic>
          <a:graphicData uri="http://schemas.openxmlformats.org/drawingml/2006/table">
            <a:tbl>
              <a:tblPr firstRow="1" bandRow="1">
                <a:tableStyleId>{5C22544A-7EE6-4342-B048-85BDC9FD1C3A}</a:tableStyleId>
              </a:tblPr>
              <a:tblGrid>
                <a:gridCol w="2348167">
                  <a:extLst>
                    <a:ext uri="{9D8B030D-6E8A-4147-A177-3AD203B41FA5}">
                      <a16:colId xmlns:a16="http://schemas.microsoft.com/office/drawing/2014/main" val="20000"/>
                    </a:ext>
                  </a:extLst>
                </a:gridCol>
                <a:gridCol w="3031871">
                  <a:extLst>
                    <a:ext uri="{9D8B030D-6E8A-4147-A177-3AD203B41FA5}">
                      <a16:colId xmlns:a16="http://schemas.microsoft.com/office/drawing/2014/main" val="20001"/>
                    </a:ext>
                  </a:extLst>
                </a:gridCol>
                <a:gridCol w="1921065">
                  <a:extLst>
                    <a:ext uri="{9D8B030D-6E8A-4147-A177-3AD203B41FA5}">
                      <a16:colId xmlns:a16="http://schemas.microsoft.com/office/drawing/2014/main" val="20002"/>
                    </a:ext>
                  </a:extLst>
                </a:gridCol>
              </a:tblGrid>
              <a:tr h="370840">
                <a:tc>
                  <a:txBody>
                    <a:bodyPr/>
                    <a:lstStyle/>
                    <a:p>
                      <a:pPr algn="ctr"/>
                      <a:r>
                        <a:rPr lang="en-US" sz="2800" b="1" dirty="0">
                          <a:solidFill>
                            <a:schemeClr val="bg1"/>
                          </a:solidFill>
                        </a:rPr>
                        <a:t>Muscle Group</a:t>
                      </a:r>
                    </a:p>
                  </a:txBody>
                  <a:tcPr>
                    <a:solidFill>
                      <a:srgbClr val="5B141F"/>
                    </a:solidFill>
                  </a:tcPr>
                </a:tc>
                <a:tc>
                  <a:txBody>
                    <a:bodyPr/>
                    <a:lstStyle/>
                    <a:p>
                      <a:pPr algn="ctr"/>
                      <a:r>
                        <a:rPr lang="en-US" sz="2800" dirty="0">
                          <a:solidFill>
                            <a:schemeClr val="tx1"/>
                          </a:solidFill>
                        </a:rPr>
                        <a:t>Exercise</a:t>
                      </a:r>
                    </a:p>
                  </a:txBody>
                  <a:tcPr>
                    <a:solidFill>
                      <a:srgbClr val="FDB71B"/>
                    </a:solidFill>
                  </a:tcPr>
                </a:tc>
                <a:tc>
                  <a:txBody>
                    <a:bodyPr/>
                    <a:lstStyle/>
                    <a:p>
                      <a:pPr algn="ctr"/>
                      <a:r>
                        <a:rPr lang="en-US" sz="2800" dirty="0">
                          <a:solidFill>
                            <a:schemeClr val="tx1"/>
                          </a:solidFill>
                        </a:rPr>
                        <a:t>Sets</a:t>
                      </a:r>
                      <a:r>
                        <a:rPr lang="en-US" sz="2800" baseline="0" dirty="0">
                          <a:solidFill>
                            <a:schemeClr val="tx1"/>
                          </a:solidFill>
                        </a:rPr>
                        <a:t> x reps</a:t>
                      </a:r>
                      <a:endParaRPr lang="en-US" sz="2800" dirty="0">
                        <a:solidFill>
                          <a:schemeClr val="tx1"/>
                        </a:solidFill>
                      </a:endParaRPr>
                    </a:p>
                  </a:txBody>
                  <a:tcPr>
                    <a:solidFill>
                      <a:srgbClr val="FDB71B"/>
                    </a:solidFill>
                  </a:tcPr>
                </a:tc>
                <a:extLst>
                  <a:ext uri="{0D108BD9-81ED-4DB2-BD59-A6C34878D82A}">
                    <a16:rowId xmlns:a16="http://schemas.microsoft.com/office/drawing/2014/main" val="10000"/>
                  </a:ext>
                </a:extLst>
              </a:tr>
              <a:tr h="370840">
                <a:tc>
                  <a:txBody>
                    <a:bodyPr/>
                    <a:lstStyle/>
                    <a:p>
                      <a:pPr algn="r"/>
                      <a:r>
                        <a:rPr lang="en-US" sz="2800" b="1" dirty="0">
                          <a:solidFill>
                            <a:schemeClr val="bg1"/>
                          </a:solidFill>
                        </a:rPr>
                        <a:t>Glutes</a:t>
                      </a:r>
                    </a:p>
                  </a:txBody>
                  <a:tcPr>
                    <a:solidFill>
                      <a:srgbClr val="5B141F"/>
                    </a:solidFill>
                  </a:tcPr>
                </a:tc>
                <a:tc>
                  <a:txBody>
                    <a:bodyPr/>
                    <a:lstStyle/>
                    <a:p>
                      <a:r>
                        <a:rPr lang="en-US" sz="2800" dirty="0"/>
                        <a:t>Deadlift</a:t>
                      </a:r>
                    </a:p>
                  </a:txBody>
                  <a:tcPr>
                    <a:solidFill>
                      <a:srgbClr val="FDB71B"/>
                    </a:solidFill>
                  </a:tcPr>
                </a:tc>
                <a:tc>
                  <a:txBody>
                    <a:bodyPr/>
                    <a:lstStyle/>
                    <a:p>
                      <a:pPr algn="ctr"/>
                      <a:r>
                        <a:rPr lang="en-US" sz="2800" dirty="0"/>
                        <a:t>3 x 12</a:t>
                      </a:r>
                    </a:p>
                  </a:txBody>
                  <a:tcPr>
                    <a:solidFill>
                      <a:srgbClr val="FDB71B"/>
                    </a:solidFill>
                  </a:tcPr>
                </a:tc>
                <a:extLst>
                  <a:ext uri="{0D108BD9-81ED-4DB2-BD59-A6C34878D82A}">
                    <a16:rowId xmlns:a16="http://schemas.microsoft.com/office/drawing/2014/main" val="10001"/>
                  </a:ext>
                </a:extLst>
              </a:tr>
              <a:tr h="370840">
                <a:tc>
                  <a:txBody>
                    <a:bodyPr/>
                    <a:lstStyle/>
                    <a:p>
                      <a:pPr algn="r"/>
                      <a:r>
                        <a:rPr lang="en-US" sz="2800" b="1" dirty="0">
                          <a:solidFill>
                            <a:schemeClr val="bg1"/>
                          </a:solidFill>
                        </a:rPr>
                        <a:t>Quads</a:t>
                      </a:r>
                    </a:p>
                  </a:txBody>
                  <a:tcPr>
                    <a:solidFill>
                      <a:srgbClr val="5B141F"/>
                    </a:solidFill>
                  </a:tcPr>
                </a:tc>
                <a:tc>
                  <a:txBody>
                    <a:bodyPr/>
                    <a:lstStyle/>
                    <a:p>
                      <a:r>
                        <a:rPr lang="en-US" sz="2800" dirty="0"/>
                        <a:t>Weighted lunge</a:t>
                      </a:r>
                    </a:p>
                  </a:txBody>
                  <a:tcPr>
                    <a:solidFill>
                      <a:srgbClr val="FDB71B"/>
                    </a:solidFill>
                  </a:tcPr>
                </a:tc>
                <a:tc>
                  <a:txBody>
                    <a:bodyPr/>
                    <a:lstStyle/>
                    <a:p>
                      <a:pPr algn="ctr"/>
                      <a:r>
                        <a:rPr lang="en-US" sz="2800" dirty="0"/>
                        <a:t>3 x 12</a:t>
                      </a:r>
                    </a:p>
                  </a:txBody>
                  <a:tcPr>
                    <a:solidFill>
                      <a:srgbClr val="FDB71B"/>
                    </a:solidFill>
                  </a:tcPr>
                </a:tc>
                <a:extLst>
                  <a:ext uri="{0D108BD9-81ED-4DB2-BD59-A6C34878D82A}">
                    <a16:rowId xmlns:a16="http://schemas.microsoft.com/office/drawing/2014/main" val="10002"/>
                  </a:ext>
                </a:extLst>
              </a:tr>
              <a:tr h="370840">
                <a:tc>
                  <a:txBody>
                    <a:bodyPr/>
                    <a:lstStyle/>
                    <a:p>
                      <a:pPr algn="r"/>
                      <a:r>
                        <a:rPr lang="en-US" sz="2800" b="1" dirty="0">
                          <a:solidFill>
                            <a:schemeClr val="bg1"/>
                          </a:solidFill>
                        </a:rPr>
                        <a:t>Hamstrings</a:t>
                      </a:r>
                    </a:p>
                  </a:txBody>
                  <a:tcPr>
                    <a:solidFill>
                      <a:srgbClr val="5B141F"/>
                    </a:solidFill>
                  </a:tcPr>
                </a:tc>
                <a:tc>
                  <a:txBody>
                    <a:bodyPr/>
                    <a:lstStyle/>
                    <a:p>
                      <a:r>
                        <a:rPr lang="en-US" sz="2800" dirty="0"/>
                        <a:t>Romanian deadlift</a:t>
                      </a:r>
                    </a:p>
                  </a:txBody>
                  <a:tcPr>
                    <a:solidFill>
                      <a:srgbClr val="FDB71B"/>
                    </a:solidFill>
                  </a:tcPr>
                </a:tc>
                <a:tc>
                  <a:txBody>
                    <a:bodyPr/>
                    <a:lstStyle/>
                    <a:p>
                      <a:pPr algn="ctr"/>
                      <a:r>
                        <a:rPr lang="en-US" sz="2800" dirty="0"/>
                        <a:t>3 x 12</a:t>
                      </a:r>
                    </a:p>
                  </a:txBody>
                  <a:tcPr>
                    <a:solidFill>
                      <a:srgbClr val="FDB71B"/>
                    </a:solidFill>
                  </a:tcPr>
                </a:tc>
                <a:extLst>
                  <a:ext uri="{0D108BD9-81ED-4DB2-BD59-A6C34878D82A}">
                    <a16:rowId xmlns:a16="http://schemas.microsoft.com/office/drawing/2014/main" val="10003"/>
                  </a:ext>
                </a:extLst>
              </a:tr>
              <a:tr h="370840">
                <a:tc>
                  <a:txBody>
                    <a:bodyPr/>
                    <a:lstStyle/>
                    <a:p>
                      <a:pPr algn="r"/>
                      <a:r>
                        <a:rPr lang="en-US" sz="2800" b="1" dirty="0">
                          <a:solidFill>
                            <a:schemeClr val="bg1"/>
                          </a:solidFill>
                        </a:rPr>
                        <a:t>Quads</a:t>
                      </a:r>
                    </a:p>
                  </a:txBody>
                  <a:tcPr>
                    <a:solidFill>
                      <a:srgbClr val="5B141F"/>
                    </a:solidFill>
                  </a:tcPr>
                </a:tc>
                <a:tc>
                  <a:txBody>
                    <a:bodyPr/>
                    <a:lstStyle/>
                    <a:p>
                      <a:r>
                        <a:rPr lang="en-US" sz="2800" dirty="0"/>
                        <a:t>Lateral</a:t>
                      </a:r>
                      <a:r>
                        <a:rPr lang="en-US" sz="2800" baseline="0" dirty="0"/>
                        <a:t> lunge</a:t>
                      </a:r>
                      <a:endParaRPr lang="en-US" sz="2800" dirty="0"/>
                    </a:p>
                  </a:txBody>
                  <a:tcPr>
                    <a:solidFill>
                      <a:srgbClr val="FDB71B"/>
                    </a:solidFill>
                  </a:tcPr>
                </a:tc>
                <a:tc>
                  <a:txBody>
                    <a:bodyPr/>
                    <a:lstStyle/>
                    <a:p>
                      <a:pPr algn="ctr"/>
                      <a:r>
                        <a:rPr lang="en-US" sz="2800" dirty="0"/>
                        <a:t>3 x 12</a:t>
                      </a:r>
                    </a:p>
                  </a:txBody>
                  <a:tcPr>
                    <a:solidFill>
                      <a:srgbClr val="FDB71B"/>
                    </a:solidFill>
                  </a:tcPr>
                </a:tc>
                <a:extLst>
                  <a:ext uri="{0D108BD9-81ED-4DB2-BD59-A6C34878D82A}">
                    <a16:rowId xmlns:a16="http://schemas.microsoft.com/office/drawing/2014/main" val="10004"/>
                  </a:ext>
                </a:extLst>
              </a:tr>
            </a:tbl>
          </a:graphicData>
        </a:graphic>
      </p:graphicFrame>
      <p:sp>
        <p:nvSpPr>
          <p:cNvPr id="3" name="Title 2"/>
          <p:cNvSpPr>
            <a:spLocks noGrp="1"/>
          </p:cNvSpPr>
          <p:nvPr>
            <p:ph type="title"/>
          </p:nvPr>
        </p:nvSpPr>
        <p:spPr/>
        <p:txBody>
          <a:bodyPr/>
          <a:lstStyle/>
          <a:p>
            <a:r>
              <a:rPr lang="en-US" dirty="0"/>
              <a:t>Sample Lower-body workout</a:t>
            </a:r>
          </a:p>
        </p:txBody>
      </p:sp>
      <p:sp>
        <p:nvSpPr>
          <p:cNvPr id="4" name="Slide Number Placeholder 3"/>
          <p:cNvSpPr>
            <a:spLocks noGrp="1"/>
          </p:cNvSpPr>
          <p:nvPr>
            <p:ph type="sldNum" sz="quarter" idx="12"/>
          </p:nvPr>
        </p:nvSpPr>
        <p:spPr/>
        <p:txBody>
          <a:bodyPr/>
          <a:lstStyle/>
          <a:p>
            <a:fld id="{FD8A293A-D1CD-4E04-B39F-B558EDD4ED7F}" type="slidenum">
              <a:rPr lang="en-US" smtClean="0"/>
              <a:pPr/>
              <a:t>38</a:t>
            </a:fld>
            <a:endParaRPr lang="en-US"/>
          </a:p>
        </p:txBody>
      </p:sp>
      <p:sp>
        <p:nvSpPr>
          <p:cNvPr id="6" name="Content Placeholder 1"/>
          <p:cNvSpPr txBox="1">
            <a:spLocks/>
          </p:cNvSpPr>
          <p:nvPr/>
        </p:nvSpPr>
        <p:spPr>
          <a:xfrm>
            <a:off x="872178" y="4032250"/>
            <a:ext cx="10426117" cy="2444180"/>
          </a:xfrm>
          <a:prstGeom prst="rect">
            <a:avLst/>
          </a:prstGeom>
        </p:spPr>
        <p:txBody>
          <a:bodyPr vert="horz" lIns="91440" tIns="45720" rIns="91440" bIns="45720" rtlCol="0">
            <a:noAutofit/>
          </a:bodyPr>
          <a:lstStyle>
            <a:lvl1pPr marL="288918" indent="-288918" algn="l" defTabSz="914377" rtl="0" eaLnBrk="1" latinLnBrk="0" hangingPunct="1">
              <a:lnSpc>
                <a:spcPct val="100000"/>
              </a:lnSpc>
              <a:spcBef>
                <a:spcPts val="400"/>
              </a:spcBef>
              <a:spcAft>
                <a:spcPts val="1000"/>
              </a:spcAft>
              <a:buFont typeface="Arial" panose="020B0604020202020204" pitchFamily="34" charset="0"/>
              <a:buChar char="•"/>
              <a:defRPr sz="3200" kern="1200" baseline="0">
                <a:solidFill>
                  <a:schemeClr val="tx1"/>
                </a:solidFill>
                <a:latin typeface="+mn-lt"/>
                <a:ea typeface="+mn-ea"/>
                <a:cs typeface="+mn-cs"/>
              </a:defRPr>
            </a:lvl1pPr>
            <a:lvl2pPr marL="577850" indent="-295275" algn="l" defTabSz="914377" rtl="0" eaLnBrk="1" latinLnBrk="0" hangingPunct="1">
              <a:lnSpc>
                <a:spcPct val="100000"/>
              </a:lnSpc>
              <a:spcBef>
                <a:spcPts val="400"/>
              </a:spcBef>
              <a:spcAft>
                <a:spcPts val="1000"/>
              </a:spcAft>
              <a:buSzPct val="90000"/>
              <a:buFont typeface="Wingdings" charset="2"/>
              <a:buChar char="§"/>
              <a:defRPr sz="2800" kern="1200" baseline="0">
                <a:solidFill>
                  <a:schemeClr val="tx1"/>
                </a:solidFill>
                <a:latin typeface="+mn-lt"/>
                <a:ea typeface="+mn-ea"/>
                <a:cs typeface="+mn-cs"/>
              </a:defRPr>
            </a:lvl2pPr>
            <a:lvl3pPr marL="793750" indent="-225425" algn="l" defTabSz="914377" rtl="0" eaLnBrk="1" latinLnBrk="0" hangingPunct="1">
              <a:lnSpc>
                <a:spcPct val="100000"/>
              </a:lnSpc>
              <a:spcBef>
                <a:spcPts val="0"/>
              </a:spcBef>
              <a:spcAft>
                <a:spcPts val="400"/>
              </a:spcAft>
              <a:buFont typeface="Arial" panose="020B0604020202020204" pitchFamily="34" charset="0"/>
              <a:buChar char="•"/>
              <a:defRPr sz="2000" kern="1200" baseline="0">
                <a:solidFill>
                  <a:schemeClr val="bg2"/>
                </a:solidFill>
                <a:latin typeface="+mn-lt"/>
                <a:ea typeface="+mn-ea"/>
                <a:cs typeface="+mn-cs"/>
              </a:defRPr>
            </a:lvl3pPr>
            <a:lvl4pPr marL="1657309"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114498" indent="-285744" algn="l" defTabSz="914377"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t>Weight guidance</a:t>
            </a:r>
            <a:r>
              <a:rPr lang="en-US" sz="2800" dirty="0"/>
              <a:t>: ≤67% of 1-rep max</a:t>
            </a:r>
          </a:p>
          <a:p>
            <a:r>
              <a:rPr lang="en-US" sz="2800" dirty="0"/>
              <a:t>Reps 10–12 are a challenge, but you can do them</a:t>
            </a:r>
          </a:p>
          <a:p>
            <a:r>
              <a:rPr lang="en-US" sz="2800" dirty="0"/>
              <a:t>2-for-2 rule to increase weight</a:t>
            </a:r>
          </a:p>
          <a:p>
            <a:r>
              <a:rPr lang="en-US" sz="2800" dirty="0"/>
              <a:t>OR start at 10 reps, increase 2 reps weekly until 16 reps. If unable to increase reps, stay at that level for another 2–3 weeks</a:t>
            </a:r>
          </a:p>
        </p:txBody>
      </p:sp>
    </p:spTree>
    <p:extLst>
      <p:ext uri="{BB962C8B-B14F-4D97-AF65-F5344CB8AC3E}">
        <p14:creationId xmlns:p14="http://schemas.microsoft.com/office/powerpoint/2010/main" val="1628112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Sample Cardio Program</a:t>
            </a:r>
          </a:p>
        </p:txBody>
      </p:sp>
      <p:sp>
        <p:nvSpPr>
          <p:cNvPr id="4" name="Slide Number Placeholder 3"/>
          <p:cNvSpPr>
            <a:spLocks noGrp="1"/>
          </p:cNvSpPr>
          <p:nvPr>
            <p:ph type="sldNum" sz="quarter" idx="12"/>
          </p:nvPr>
        </p:nvSpPr>
        <p:spPr/>
        <p:txBody>
          <a:bodyPr/>
          <a:lstStyle/>
          <a:p>
            <a:fld id="{FD8A293A-D1CD-4E04-B39F-B558EDD4ED7F}" type="slidenum">
              <a:rPr lang="en-US" smtClean="0"/>
              <a:pPr/>
              <a:t>39</a:t>
            </a:fld>
            <a:endParaRPr lang="en-US"/>
          </a:p>
        </p:txBody>
      </p:sp>
      <p:pic>
        <p:nvPicPr>
          <p:cNvPr id="7" name="Content Placeholder 6"/>
          <p:cNvPicPr>
            <a:picLocks noGrp="1" noChangeAspect="1"/>
          </p:cNvPicPr>
          <p:nvPr>
            <p:ph idx="1"/>
          </p:nvPr>
        </p:nvPicPr>
        <p:blipFill>
          <a:blip r:embed="rId2"/>
          <a:stretch>
            <a:fillRect/>
          </a:stretch>
        </p:blipFill>
        <p:spPr>
          <a:xfrm>
            <a:off x="1847851" y="1195861"/>
            <a:ext cx="8496299" cy="5646161"/>
          </a:xfrm>
          <a:prstGeom prst="rect">
            <a:avLst/>
          </a:prstGeom>
        </p:spPr>
      </p:pic>
      <p:cxnSp>
        <p:nvCxnSpPr>
          <p:cNvPr id="9" name="Straight Arrow Connector 8"/>
          <p:cNvCxnSpPr/>
          <p:nvPr/>
        </p:nvCxnSpPr>
        <p:spPr>
          <a:xfrm flipV="1">
            <a:off x="342900" y="5638800"/>
            <a:ext cx="1504951" cy="0"/>
          </a:xfrm>
          <a:prstGeom prst="straightConnector1">
            <a:avLst/>
          </a:prstGeom>
          <a:ln w="76200">
            <a:solidFill>
              <a:srgbClr val="5B14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4179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Required for law enforcement and boat crew members</a:t>
            </a:r>
          </a:p>
          <a:p>
            <a:pPr lvl="1"/>
            <a:r>
              <a:rPr lang="en-US" dirty="0"/>
              <a:t>Performed during qual, recert, and semi-annually or when required by CO/OIC</a:t>
            </a:r>
          </a:p>
          <a:p>
            <a:r>
              <a:rPr lang="en-US" dirty="0"/>
              <a:t>Required for members not in compliance with weight or body fat standards</a:t>
            </a:r>
          </a:p>
        </p:txBody>
      </p:sp>
      <p:sp>
        <p:nvSpPr>
          <p:cNvPr id="2" name="Title 1"/>
          <p:cNvSpPr>
            <a:spLocks noGrp="1"/>
          </p:cNvSpPr>
          <p:nvPr>
            <p:ph type="title"/>
          </p:nvPr>
        </p:nvSpPr>
        <p:spPr/>
        <p:txBody>
          <a:bodyPr/>
          <a:lstStyle/>
          <a:p>
            <a:r>
              <a:rPr lang="en-US" dirty="0"/>
              <a:t>What is the PFT?</a:t>
            </a:r>
          </a:p>
        </p:txBody>
      </p:sp>
    </p:spTree>
    <p:extLst>
      <p:ext uri="{BB962C8B-B14F-4D97-AF65-F5344CB8AC3E}">
        <p14:creationId xmlns:p14="http://schemas.microsoft.com/office/powerpoint/2010/main" val="3480851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Sample Cardio Program</a:t>
            </a:r>
          </a:p>
        </p:txBody>
      </p:sp>
      <p:sp>
        <p:nvSpPr>
          <p:cNvPr id="4" name="Slide Number Placeholder 3"/>
          <p:cNvSpPr>
            <a:spLocks noGrp="1"/>
          </p:cNvSpPr>
          <p:nvPr>
            <p:ph type="sldNum" sz="quarter" idx="12"/>
          </p:nvPr>
        </p:nvSpPr>
        <p:spPr/>
        <p:txBody>
          <a:bodyPr/>
          <a:lstStyle/>
          <a:p>
            <a:fld id="{FD8A293A-D1CD-4E04-B39F-B558EDD4ED7F}" type="slidenum">
              <a:rPr lang="en-US" smtClean="0"/>
              <a:pPr/>
              <a:t>40</a:t>
            </a:fld>
            <a:endParaRPr lang="en-US"/>
          </a:p>
        </p:txBody>
      </p:sp>
      <p:pic>
        <p:nvPicPr>
          <p:cNvPr id="5" name="Content Placeholder 4"/>
          <p:cNvPicPr>
            <a:picLocks noGrp="1" noChangeAspect="1"/>
          </p:cNvPicPr>
          <p:nvPr>
            <p:ph idx="1"/>
          </p:nvPr>
        </p:nvPicPr>
        <p:blipFill>
          <a:blip r:embed="rId2"/>
          <a:stretch>
            <a:fillRect/>
          </a:stretch>
        </p:blipFill>
        <p:spPr>
          <a:xfrm>
            <a:off x="1860225" y="1205631"/>
            <a:ext cx="8471551" cy="5635923"/>
          </a:xfrm>
          <a:prstGeom prst="rect">
            <a:avLst/>
          </a:prstGeom>
        </p:spPr>
      </p:pic>
    </p:spTree>
    <p:extLst>
      <p:ext uri="{BB962C8B-B14F-4D97-AF65-F5344CB8AC3E}">
        <p14:creationId xmlns:p14="http://schemas.microsoft.com/office/powerpoint/2010/main" val="1746275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93705" y="1603481"/>
            <a:ext cx="10404592" cy="4469089"/>
          </a:xfrm>
        </p:spPr>
        <p:txBody>
          <a:bodyPr/>
          <a:lstStyle/>
          <a:p>
            <a:r>
              <a:rPr lang="en-US" dirty="0"/>
              <a:t>Boat Forces PFT measures both cardiorespiratory and muscular endurance</a:t>
            </a:r>
          </a:p>
          <a:p>
            <a:r>
              <a:rPr lang="en-US" dirty="0"/>
              <a:t>Both components of fitness take time to improve</a:t>
            </a:r>
          </a:p>
          <a:p>
            <a:r>
              <a:rPr lang="en-US" dirty="0"/>
              <a:t>Train both chest and back for push-ups</a:t>
            </a:r>
          </a:p>
          <a:p>
            <a:r>
              <a:rPr lang="en-US" dirty="0"/>
              <a:t>Train core for sit-ups</a:t>
            </a:r>
          </a:p>
          <a:p>
            <a:r>
              <a:rPr lang="en-US" dirty="0"/>
              <a:t>Don’t exclusively take the PFT as a training program</a:t>
            </a:r>
          </a:p>
        </p:txBody>
      </p:sp>
      <p:sp>
        <p:nvSpPr>
          <p:cNvPr id="3" name="Title 2"/>
          <p:cNvSpPr>
            <a:spLocks noGrp="1"/>
          </p:cNvSpPr>
          <p:nvPr>
            <p:ph type="title"/>
          </p:nvPr>
        </p:nvSpPr>
        <p:spPr/>
        <p:txBody>
          <a:bodyPr/>
          <a:lstStyle/>
          <a:p>
            <a:r>
              <a:rPr lang="en-US" dirty="0"/>
              <a:t>Summary</a:t>
            </a:r>
          </a:p>
        </p:txBody>
      </p:sp>
      <p:sp>
        <p:nvSpPr>
          <p:cNvPr id="4" name="Slide Number Placeholder 3"/>
          <p:cNvSpPr>
            <a:spLocks noGrp="1"/>
          </p:cNvSpPr>
          <p:nvPr>
            <p:ph type="sldNum" sz="quarter" idx="12"/>
          </p:nvPr>
        </p:nvSpPr>
        <p:spPr/>
        <p:txBody>
          <a:bodyPr/>
          <a:lstStyle/>
          <a:p>
            <a:fld id="{FD8A293A-D1CD-4E04-B39F-B558EDD4ED7F}" type="slidenum">
              <a:rPr lang="en-US" smtClean="0"/>
              <a:pPr/>
              <a:t>41</a:t>
            </a:fld>
            <a:endParaRPr lang="en-US"/>
          </a:p>
        </p:txBody>
      </p:sp>
    </p:spTree>
    <p:extLst>
      <p:ext uri="{BB962C8B-B14F-4D97-AF65-F5344CB8AC3E}">
        <p14:creationId xmlns:p14="http://schemas.microsoft.com/office/powerpoint/2010/main" val="40576388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83EB440-3D7E-41A3-AECA-8AEB5D5743AC}"/>
              </a:ext>
            </a:extLst>
          </p:cNvPr>
          <p:cNvSpPr>
            <a:spLocks noGrp="1"/>
          </p:cNvSpPr>
          <p:nvPr>
            <p:ph idx="1"/>
          </p:nvPr>
        </p:nvSpPr>
        <p:spPr>
          <a:xfrm>
            <a:off x="661440" y="1003358"/>
            <a:ext cx="10953453" cy="584775"/>
          </a:xfrm>
        </p:spPr>
        <p:txBody>
          <a:bodyPr>
            <a:spAutoFit/>
          </a:bodyPr>
          <a:lstStyle/>
          <a:p>
            <a:pPr marL="0" indent="0" algn="ctr">
              <a:buNone/>
            </a:pPr>
            <a:r>
              <a:rPr lang="en-US" sz="3200" b="1" dirty="0"/>
              <a:t>timothy.gribbin.ctr@usuhs.edu</a:t>
            </a:r>
          </a:p>
        </p:txBody>
      </p:sp>
      <p:sp>
        <p:nvSpPr>
          <p:cNvPr id="5" name="Title 4">
            <a:extLst>
              <a:ext uri="{FF2B5EF4-FFF2-40B4-BE49-F238E27FC236}">
                <a16:creationId xmlns:a16="http://schemas.microsoft.com/office/drawing/2014/main" id="{2B075BE1-4D66-4935-AE09-E8901F109731}"/>
              </a:ext>
            </a:extLst>
          </p:cNvPr>
          <p:cNvSpPr>
            <a:spLocks noGrp="1"/>
          </p:cNvSpPr>
          <p:nvPr>
            <p:ph type="title"/>
          </p:nvPr>
        </p:nvSpPr>
        <p:spPr/>
        <p:txBody>
          <a:bodyPr/>
          <a:lstStyle/>
          <a:p>
            <a:r>
              <a:rPr lang="en-US" dirty="0"/>
              <a:t>Thanks for your feedback!</a:t>
            </a:r>
          </a:p>
        </p:txBody>
      </p:sp>
      <p:sp>
        <p:nvSpPr>
          <p:cNvPr id="2" name="Slide Number Placeholder 1">
            <a:extLst>
              <a:ext uri="{FF2B5EF4-FFF2-40B4-BE49-F238E27FC236}">
                <a16:creationId xmlns:a16="http://schemas.microsoft.com/office/drawing/2014/main" id="{55F352CB-B933-43C8-A989-3DD2A6F861EA}"/>
              </a:ext>
            </a:extLst>
          </p:cNvPr>
          <p:cNvSpPr>
            <a:spLocks noGrp="1"/>
          </p:cNvSpPr>
          <p:nvPr>
            <p:ph type="sldNum" sz="quarter" idx="11"/>
          </p:nvPr>
        </p:nvSpPr>
        <p:spPr/>
        <p:txBody>
          <a:bodyPr/>
          <a:lstStyle/>
          <a:p>
            <a:fld id="{FD8A293A-D1CD-4E04-B39F-B558EDD4ED7F}" type="slidenum">
              <a:rPr lang="en-US" smtClean="0"/>
              <a:pPr/>
              <a:t>42</a:t>
            </a:fld>
            <a:endParaRPr lang="en-US"/>
          </a:p>
        </p:txBody>
      </p:sp>
      <p:pic>
        <p:nvPicPr>
          <p:cNvPr id="4" name="Picture 3">
            <a:extLst>
              <a:ext uri="{FF2B5EF4-FFF2-40B4-BE49-F238E27FC236}">
                <a16:creationId xmlns:a16="http://schemas.microsoft.com/office/drawing/2014/main" id="{63D04E4E-BA26-478B-9258-C02AA04F1058}"/>
              </a:ext>
            </a:extLst>
          </p:cNvPr>
          <p:cNvPicPr>
            <a:picLocks/>
          </p:cNvPicPr>
          <p:nvPr>
            <p:custDataLst>
              <p:tags r:id="rId1"/>
            </p:custDataLst>
          </p:nvPr>
        </p:nvPicPr>
        <p:blipFill>
          <a:blip r:embed="rId4"/>
          <a:stretch>
            <a:fillRect/>
          </a:stretch>
        </p:blipFill>
        <p:spPr>
          <a:xfrm>
            <a:off x="1633105" y="1772710"/>
            <a:ext cx="8925791" cy="4894789"/>
          </a:xfrm>
          <a:prstGeom prst="rect">
            <a:avLst/>
          </a:prstGeom>
        </p:spPr>
      </p:pic>
    </p:spTree>
    <p:extLst>
      <p:ext uri="{BB962C8B-B14F-4D97-AF65-F5344CB8AC3E}">
        <p14:creationId xmlns:p14="http://schemas.microsoft.com/office/powerpoint/2010/main" val="87430559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7"/>
          <p:cNvSpPr/>
          <p:nvPr/>
        </p:nvSpPr>
        <p:spPr>
          <a:xfrm>
            <a:off x="3540126" y="4410076"/>
            <a:ext cx="5110163" cy="2011363"/>
          </a:xfrm>
          <a:prstGeom prst="rect">
            <a:avLst/>
          </a:prstGeom>
        </p:spPr>
        <p:txBody>
          <a:bodyPr>
            <a:prstTxWarp prst="textPlain">
              <a:avLst/>
            </a:prstTxWarp>
          </a:bodyPr>
          <a:lstStyle/>
          <a:p>
            <a:pPr lvl="0" algn="l"/>
            <a:r>
              <a:rPr b="0" i="0">
                <a:ln w="12700" cap="flat" cmpd="sng">
                  <a:solidFill>
                    <a:srgbClr val="000099"/>
                  </a:solidFill>
                  <a:prstDash val="solid"/>
                  <a:round/>
                  <a:headEnd type="none" w="sm" len="sm"/>
                  <a:tailEnd type="none" w="sm" len="sm"/>
                </a:ln>
                <a:gradFill>
                  <a:gsLst>
                    <a:gs pos="0">
                      <a:srgbClr val="263B95"/>
                    </a:gs>
                    <a:gs pos="50000">
                      <a:srgbClr val="42582A"/>
                    </a:gs>
                    <a:gs pos="100000">
                      <a:srgbClr val="263B95"/>
                    </a:gs>
                  </a:gsLst>
                  <a:lin ang="5400000" scaled="0"/>
                </a:gradFill>
                <a:latin typeface="Impact"/>
              </a:rPr>
              <a:t>          </a:t>
            </a:r>
          </a:p>
        </p:txBody>
      </p:sp>
      <p:sp>
        <p:nvSpPr>
          <p:cNvPr id="345" name="Google Shape;345;p47"/>
          <p:cNvSpPr/>
          <p:nvPr/>
        </p:nvSpPr>
        <p:spPr>
          <a:xfrm>
            <a:off x="0" y="837488"/>
            <a:ext cx="12192000" cy="128186"/>
          </a:xfrm>
          <a:prstGeom prst="rect">
            <a:avLst/>
          </a:prstGeom>
          <a:solidFill>
            <a:schemeClr val="dk2"/>
          </a:solidFill>
          <a:ln w="12700" cap="flat" cmpd="sng">
            <a:solidFill>
              <a:srgbClr val="1B2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Libre Franklin"/>
              <a:ea typeface="Libre Franklin"/>
              <a:cs typeface="Libre Franklin"/>
              <a:sym typeface="Libre Franklin"/>
            </a:endParaRPr>
          </a:p>
        </p:txBody>
      </p:sp>
      <p:sp>
        <p:nvSpPr>
          <p:cNvPr id="346" name="Google Shape;346;p47"/>
          <p:cNvSpPr txBox="1"/>
          <p:nvPr/>
        </p:nvSpPr>
        <p:spPr>
          <a:xfrm>
            <a:off x="205099" y="177284"/>
            <a:ext cx="54864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20245D"/>
                </a:solidFill>
                <a:latin typeface="Libre Franklin Medium"/>
                <a:ea typeface="Libre Franklin Medium"/>
                <a:cs typeface="Libre Franklin Medium"/>
                <a:sym typeface="Libre Franklin Medium"/>
              </a:rPr>
              <a:t>CHAMP/HPRC</a:t>
            </a:r>
            <a:endParaRPr sz="1400" b="0" i="0" u="none" strike="noStrike" cap="none" dirty="0">
              <a:solidFill>
                <a:srgbClr val="000000"/>
              </a:solidFill>
              <a:latin typeface="Libre Franklin Medium"/>
              <a:ea typeface="Libre Franklin Medium"/>
              <a:cs typeface="Libre Franklin Medium"/>
              <a:sym typeface="Libre Franklin Medium"/>
            </a:endParaRPr>
          </a:p>
        </p:txBody>
      </p:sp>
      <p:sp>
        <p:nvSpPr>
          <p:cNvPr id="347" name="Google Shape;347;p47"/>
          <p:cNvSpPr/>
          <p:nvPr/>
        </p:nvSpPr>
        <p:spPr>
          <a:xfrm>
            <a:off x="7316333" y="185104"/>
            <a:ext cx="1559320" cy="652384"/>
          </a:xfrm>
          <a:prstGeom prst="snipRoundRect">
            <a:avLst>
              <a:gd name="adj1" fmla="val 16667"/>
              <a:gd name="adj2" fmla="val 16667"/>
            </a:avLst>
          </a:prstGeom>
          <a:solidFill>
            <a:srgbClr val="B5BCB6"/>
          </a:solidFill>
          <a:ln w="12700" cap="flat" cmpd="sng">
            <a:solidFill>
              <a:srgbClr val="E3EB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Libre Franklin Medium"/>
                <a:ea typeface="Libre Franklin Medium"/>
                <a:cs typeface="Libre Franklin Medium"/>
                <a:sym typeface="Libre Franklin Medium"/>
              </a:rPr>
              <a:t>Select Initiatives</a:t>
            </a:r>
            <a:endParaRPr sz="1400" b="0" i="0" u="none" strike="noStrike" cap="none">
              <a:solidFill>
                <a:srgbClr val="000000"/>
              </a:solidFill>
              <a:latin typeface="Libre Franklin Medium"/>
              <a:ea typeface="Libre Franklin Medium"/>
              <a:cs typeface="Libre Franklin Medium"/>
              <a:sym typeface="Libre Franklin Medium"/>
            </a:endParaRPr>
          </a:p>
        </p:txBody>
      </p:sp>
      <p:sp>
        <p:nvSpPr>
          <p:cNvPr id="348" name="Google Shape;348;p47"/>
          <p:cNvSpPr/>
          <p:nvPr/>
        </p:nvSpPr>
        <p:spPr>
          <a:xfrm>
            <a:off x="8875653" y="80210"/>
            <a:ext cx="1559320" cy="753571"/>
          </a:xfrm>
          <a:prstGeom prst="snipRoundRect">
            <a:avLst>
              <a:gd name="adj1" fmla="val 16667"/>
              <a:gd name="adj2" fmla="val 16667"/>
            </a:avLst>
          </a:prstGeom>
          <a:solidFill>
            <a:schemeClr val="dk2"/>
          </a:solidFill>
          <a:ln w="12700" cap="flat" cmpd="sng">
            <a:solidFill>
              <a:srgbClr val="E3EB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Libre Franklin Medium"/>
                <a:ea typeface="Libre Franklin Medium"/>
                <a:cs typeface="Libre Franklin Medium"/>
                <a:sym typeface="Libre Franklin Medium"/>
              </a:rPr>
              <a:t>Outreach</a:t>
            </a:r>
            <a:endParaRPr sz="1400" b="0" i="0" u="none" strike="noStrike" cap="none">
              <a:solidFill>
                <a:srgbClr val="000000"/>
              </a:solidFill>
              <a:latin typeface="Libre Franklin Medium"/>
              <a:ea typeface="Libre Franklin Medium"/>
              <a:cs typeface="Libre Franklin Medium"/>
              <a:sym typeface="Libre Franklin Medium"/>
            </a:endParaRPr>
          </a:p>
        </p:txBody>
      </p:sp>
      <p:sp>
        <p:nvSpPr>
          <p:cNvPr id="349" name="Google Shape;349;p47"/>
          <p:cNvSpPr/>
          <p:nvPr/>
        </p:nvSpPr>
        <p:spPr>
          <a:xfrm>
            <a:off x="5757013" y="178659"/>
            <a:ext cx="1559320" cy="652383"/>
          </a:xfrm>
          <a:prstGeom prst="snipRoundRect">
            <a:avLst>
              <a:gd name="adj1" fmla="val 16667"/>
              <a:gd name="adj2" fmla="val 16667"/>
            </a:avLst>
          </a:prstGeom>
          <a:solidFill>
            <a:srgbClr val="B5BCB6"/>
          </a:solidFill>
          <a:ln w="12700" cap="flat" cmpd="sng">
            <a:solidFill>
              <a:srgbClr val="E3EB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Libre Franklin Medium"/>
                <a:ea typeface="Libre Franklin Medium"/>
                <a:cs typeface="Libre Franklin Medium"/>
                <a:sym typeface="Libre Franklin Medium"/>
              </a:rPr>
              <a:t>Educational Resources</a:t>
            </a:r>
            <a:endParaRPr sz="1400" b="0" i="0" u="none" strike="noStrike" cap="none">
              <a:solidFill>
                <a:srgbClr val="000000"/>
              </a:solidFill>
              <a:latin typeface="Libre Franklin Medium"/>
              <a:ea typeface="Libre Franklin Medium"/>
              <a:cs typeface="Libre Franklin Medium"/>
              <a:sym typeface="Libre Franklin Medium"/>
            </a:endParaRPr>
          </a:p>
        </p:txBody>
      </p:sp>
      <p:sp>
        <p:nvSpPr>
          <p:cNvPr id="350" name="Google Shape;350;p47"/>
          <p:cNvSpPr/>
          <p:nvPr/>
        </p:nvSpPr>
        <p:spPr>
          <a:xfrm>
            <a:off x="10434973" y="172212"/>
            <a:ext cx="1559320" cy="652384"/>
          </a:xfrm>
          <a:prstGeom prst="snipRoundRect">
            <a:avLst>
              <a:gd name="adj1" fmla="val 16667"/>
              <a:gd name="adj2" fmla="val 16667"/>
            </a:avLst>
          </a:prstGeom>
          <a:solidFill>
            <a:srgbClr val="B5BCB6"/>
          </a:solidFill>
          <a:ln w="12700" cap="flat" cmpd="sng">
            <a:solidFill>
              <a:srgbClr val="E3EB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Libre Franklin Medium"/>
                <a:ea typeface="Libre Franklin Medium"/>
                <a:cs typeface="Libre Franklin Medium"/>
                <a:sym typeface="Libre Franklin Medium"/>
              </a:rPr>
              <a:t>Present &amp; Train</a:t>
            </a:r>
            <a:endParaRPr sz="1400" b="0" i="0" u="none" strike="noStrike" cap="none">
              <a:solidFill>
                <a:srgbClr val="000000"/>
              </a:solidFill>
              <a:latin typeface="Libre Franklin Medium"/>
              <a:ea typeface="Libre Franklin Medium"/>
              <a:cs typeface="Libre Franklin Medium"/>
              <a:sym typeface="Libre Franklin Medium"/>
            </a:endParaRPr>
          </a:p>
        </p:txBody>
      </p:sp>
      <p:pic>
        <p:nvPicPr>
          <p:cNvPr id="351" name="Google Shape;351;p47"/>
          <p:cNvPicPr preferRelativeResize="0"/>
          <p:nvPr/>
        </p:nvPicPr>
        <p:blipFill rotWithShape="1">
          <a:blip r:embed="rId3">
            <a:alphaModFix/>
          </a:blip>
          <a:srcRect/>
          <a:stretch/>
        </p:blipFill>
        <p:spPr>
          <a:xfrm>
            <a:off x="1918870" y="3386666"/>
            <a:ext cx="2130083" cy="2365376"/>
          </a:xfrm>
          <a:prstGeom prst="rect">
            <a:avLst/>
          </a:prstGeom>
          <a:noFill/>
          <a:ln>
            <a:noFill/>
          </a:ln>
        </p:spPr>
      </p:pic>
      <p:sp>
        <p:nvSpPr>
          <p:cNvPr id="352" name="Google Shape;352;p47"/>
          <p:cNvSpPr txBox="1"/>
          <p:nvPr/>
        </p:nvSpPr>
        <p:spPr>
          <a:xfrm>
            <a:off x="5421266" y="5498109"/>
            <a:ext cx="5349453" cy="923330"/>
          </a:xfrm>
          <a:prstGeom prst="rect">
            <a:avLst/>
          </a:prstGeom>
          <a:noFill/>
          <a:ln w="9525" cap="flat" cmpd="sng">
            <a:solidFill>
              <a:schemeClr val="accent6"/>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1" i="0" u="none" strike="noStrike" cap="none">
                <a:solidFill>
                  <a:srgbClr val="E1B15A"/>
                </a:solidFill>
                <a:latin typeface="Franklin Gothic Book" panose="020B0503020102020204" pitchFamily="34" charset="0"/>
                <a:ea typeface="Libre Franklin"/>
                <a:cs typeface="Libre Franklin"/>
                <a:sym typeface="Libre Franklin"/>
              </a:rPr>
              <a:t>Sign Up Today</a:t>
            </a:r>
            <a:endParaRPr sz="1400" b="0" i="0" u="none" strike="noStrike" cap="none">
              <a:solidFill>
                <a:srgbClr val="000000"/>
              </a:solidFill>
              <a:latin typeface="Franklin Gothic Book" panose="020B0503020102020204" pitchFamily="34" charset="0"/>
              <a:sym typeface="Arial"/>
            </a:endParaRPr>
          </a:p>
        </p:txBody>
      </p:sp>
      <p:sp>
        <p:nvSpPr>
          <p:cNvPr id="353" name="Google Shape;353;p47"/>
          <p:cNvSpPr/>
          <p:nvPr/>
        </p:nvSpPr>
        <p:spPr>
          <a:xfrm rot="-9236456">
            <a:off x="4138056" y="5313751"/>
            <a:ext cx="1310623" cy="708957"/>
          </a:xfrm>
          <a:prstGeom prst="rightArrow">
            <a:avLst>
              <a:gd name="adj1" fmla="val 50000"/>
              <a:gd name="adj2" fmla="val 50000"/>
            </a:avLst>
          </a:prstGeom>
          <a:solidFill>
            <a:schemeClr val="accen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Libre Franklin"/>
              <a:ea typeface="Libre Franklin"/>
              <a:cs typeface="Libre Franklin"/>
              <a:sym typeface="Libre Franklin"/>
            </a:endParaRPr>
          </a:p>
        </p:txBody>
      </p:sp>
      <p:sp>
        <p:nvSpPr>
          <p:cNvPr id="354" name="Google Shape;354;p47"/>
          <p:cNvSpPr txBox="1"/>
          <p:nvPr/>
        </p:nvSpPr>
        <p:spPr>
          <a:xfrm>
            <a:off x="1020595" y="1325236"/>
            <a:ext cx="5039061" cy="2281564"/>
          </a:xfrm>
          <a:prstGeom prst="rect">
            <a:avLst/>
          </a:prstGeom>
          <a:noFill/>
          <a:ln>
            <a:noFill/>
          </a:ln>
        </p:spPr>
        <p:txBody>
          <a:bodyPr spcFirstLastPara="1" wrap="square" lIns="91425" tIns="45700" rIns="91425" bIns="45700" anchor="t" anchorCtr="0">
            <a:normAutofit/>
          </a:bodyPr>
          <a:lstStyle/>
          <a:p>
            <a:pPr marL="285750" marR="0" lvl="0" indent="-285750" algn="l" rtl="0">
              <a:lnSpc>
                <a:spcPct val="120000"/>
              </a:lnSpc>
              <a:spcBef>
                <a:spcPts val="0"/>
              </a:spcBef>
              <a:spcAft>
                <a:spcPts val="0"/>
              </a:spcAft>
              <a:buClr>
                <a:srgbClr val="20245D"/>
              </a:buClr>
              <a:buSzPts val="4800"/>
              <a:buFont typeface="Arial"/>
              <a:buChar char="•"/>
            </a:pPr>
            <a:r>
              <a:rPr lang="en-US" sz="4800" b="1" i="0" u="none" strike="noStrike" cap="none" dirty="0">
                <a:solidFill>
                  <a:srgbClr val="20245D"/>
                </a:solidFill>
                <a:latin typeface="Franklin Gothic Book" panose="020B0503020102020204" pitchFamily="34" charset="0"/>
                <a:ea typeface="Libre Franklin"/>
                <a:cs typeface="Libre Franklin"/>
                <a:sym typeface="Libre Franklin"/>
              </a:rPr>
              <a:t>Newsletter</a:t>
            </a:r>
            <a:endParaRPr sz="1400" b="0" i="0" u="none" strike="noStrike" cap="none" dirty="0">
              <a:solidFill>
                <a:srgbClr val="000000"/>
              </a:solidFill>
              <a:latin typeface="Franklin Gothic Book" panose="020B0503020102020204" pitchFamily="34" charset="0"/>
              <a:ea typeface="Libre Franklin"/>
              <a:cs typeface="Libre Franklin"/>
              <a:sym typeface="Libre Franklin"/>
            </a:endParaRPr>
          </a:p>
          <a:p>
            <a:pPr marL="285750" marR="0" lvl="0" indent="-285750" algn="l" rtl="0">
              <a:lnSpc>
                <a:spcPct val="120000"/>
              </a:lnSpc>
              <a:spcBef>
                <a:spcPts val="1000"/>
              </a:spcBef>
              <a:spcAft>
                <a:spcPts val="0"/>
              </a:spcAft>
              <a:buClr>
                <a:srgbClr val="20245D"/>
              </a:buClr>
              <a:buSzPts val="4800"/>
              <a:buFont typeface="Arial"/>
              <a:buChar char="•"/>
            </a:pPr>
            <a:r>
              <a:rPr lang="en-US" sz="4800" b="1" i="0" u="none" strike="noStrike" cap="none" dirty="0">
                <a:solidFill>
                  <a:srgbClr val="20245D"/>
                </a:solidFill>
                <a:latin typeface="Franklin Gothic Book" panose="020B0503020102020204" pitchFamily="34" charset="0"/>
                <a:ea typeface="Libre Franklin"/>
                <a:cs typeface="Libre Franklin"/>
                <a:sym typeface="Libre Franklin"/>
              </a:rPr>
              <a:t>Social Media</a:t>
            </a:r>
            <a:endParaRPr sz="1400" b="0" i="0" u="none" strike="noStrike" cap="none" dirty="0">
              <a:solidFill>
                <a:srgbClr val="000000"/>
              </a:solidFill>
              <a:latin typeface="Franklin Gothic Book" panose="020B0503020102020204" pitchFamily="34" charset="0"/>
              <a:ea typeface="Libre Franklin"/>
              <a:cs typeface="Libre Franklin"/>
              <a:sym typeface="Libre Franklin"/>
            </a:endParaRPr>
          </a:p>
          <a:p>
            <a:pPr marL="285750" marR="0" lvl="0" indent="-6350" algn="l" rtl="0">
              <a:lnSpc>
                <a:spcPct val="150000"/>
              </a:lnSpc>
              <a:spcBef>
                <a:spcPts val="1000"/>
              </a:spcBef>
              <a:spcAft>
                <a:spcPts val="0"/>
              </a:spcAft>
              <a:buNone/>
            </a:pPr>
            <a:endParaRPr sz="4400" b="1" i="0" u="none" strike="noStrike" cap="none" dirty="0">
              <a:solidFill>
                <a:srgbClr val="20245D"/>
              </a:solidFill>
              <a:latin typeface="Franklin Gothic Book" panose="020B0503020102020204" pitchFamily="34" charset="0"/>
              <a:ea typeface="Libre Franklin"/>
              <a:cs typeface="Libre Franklin"/>
              <a:sym typeface="Libre Franklin"/>
            </a:endParaRPr>
          </a:p>
          <a:p>
            <a:pPr marL="285750" marR="0" lvl="0" indent="-6350" algn="l" rtl="0">
              <a:lnSpc>
                <a:spcPct val="150000"/>
              </a:lnSpc>
              <a:spcBef>
                <a:spcPts val="1000"/>
              </a:spcBef>
              <a:spcAft>
                <a:spcPts val="0"/>
              </a:spcAft>
              <a:buNone/>
            </a:pPr>
            <a:endParaRPr sz="4400" b="1" i="0" u="none" strike="noStrike" cap="none" dirty="0">
              <a:solidFill>
                <a:srgbClr val="20245D"/>
              </a:solidFill>
              <a:latin typeface="Franklin Gothic Book" panose="020B0503020102020204" pitchFamily="34" charset="0"/>
              <a:ea typeface="Libre Franklin"/>
              <a:cs typeface="Libre Franklin"/>
              <a:sym typeface="Libre Franklin"/>
            </a:endParaRPr>
          </a:p>
        </p:txBody>
      </p:sp>
      <p:pic>
        <p:nvPicPr>
          <p:cNvPr id="355" name="Google Shape;355;p47"/>
          <p:cNvPicPr preferRelativeResize="0"/>
          <p:nvPr/>
        </p:nvPicPr>
        <p:blipFill rotWithShape="1">
          <a:blip r:embed="rId4">
            <a:alphaModFix/>
          </a:blip>
          <a:srcRect/>
          <a:stretch/>
        </p:blipFill>
        <p:spPr>
          <a:xfrm>
            <a:off x="6046609" y="1325236"/>
            <a:ext cx="5453491" cy="3902276"/>
          </a:xfrm>
          <a:prstGeom prst="rect">
            <a:avLst/>
          </a:prstGeom>
          <a:noFill/>
          <a:ln w="9525" cap="flat" cmpd="sng">
            <a:solidFill>
              <a:schemeClr val="dk1"/>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362"/>
        <p:cNvGrpSpPr/>
        <p:nvPr/>
      </p:nvGrpSpPr>
      <p:grpSpPr>
        <a:xfrm>
          <a:off x="0" y="0"/>
          <a:ext cx="0" cy="0"/>
          <a:chOff x="0" y="0"/>
          <a:chExt cx="0" cy="0"/>
        </a:xfrm>
      </p:grpSpPr>
      <p:pic>
        <p:nvPicPr>
          <p:cNvPr id="363" name="Google Shape;363;p48"/>
          <p:cNvPicPr preferRelativeResize="0"/>
          <p:nvPr/>
        </p:nvPicPr>
        <p:blipFill rotWithShape="1">
          <a:blip r:embed="rId3">
            <a:alphaModFix/>
          </a:blip>
          <a:srcRect/>
          <a:stretch/>
        </p:blipFill>
        <p:spPr>
          <a:xfrm>
            <a:off x="-105637" y="923931"/>
            <a:ext cx="10434973" cy="5934069"/>
          </a:xfrm>
          <a:prstGeom prst="rect">
            <a:avLst/>
          </a:prstGeom>
          <a:noFill/>
          <a:ln>
            <a:noFill/>
          </a:ln>
        </p:spPr>
      </p:pic>
      <p:sp>
        <p:nvSpPr>
          <p:cNvPr id="364" name="Google Shape;364;p48"/>
          <p:cNvSpPr/>
          <p:nvPr/>
        </p:nvSpPr>
        <p:spPr>
          <a:xfrm>
            <a:off x="3540126" y="4410076"/>
            <a:ext cx="5110163" cy="2011363"/>
          </a:xfrm>
          <a:prstGeom prst="rect">
            <a:avLst/>
          </a:prstGeom>
        </p:spPr>
        <p:txBody>
          <a:bodyPr>
            <a:prstTxWarp prst="textPlain">
              <a:avLst/>
            </a:prstTxWarp>
          </a:bodyPr>
          <a:lstStyle/>
          <a:p>
            <a:pPr lvl="0" algn="l"/>
            <a:r>
              <a:rPr b="0" i="0">
                <a:ln w="12700" cap="flat" cmpd="sng">
                  <a:solidFill>
                    <a:srgbClr val="000099"/>
                  </a:solidFill>
                  <a:prstDash val="solid"/>
                  <a:round/>
                  <a:headEnd type="none" w="sm" len="sm"/>
                  <a:tailEnd type="none" w="sm" len="sm"/>
                </a:ln>
                <a:gradFill>
                  <a:gsLst>
                    <a:gs pos="0">
                      <a:srgbClr val="263B95"/>
                    </a:gs>
                    <a:gs pos="50000">
                      <a:srgbClr val="42582A"/>
                    </a:gs>
                    <a:gs pos="100000">
                      <a:srgbClr val="263B95"/>
                    </a:gs>
                  </a:gsLst>
                  <a:lin ang="5400000" scaled="0"/>
                </a:gradFill>
                <a:latin typeface="Impact"/>
              </a:rPr>
              <a:t>          </a:t>
            </a:r>
          </a:p>
        </p:txBody>
      </p:sp>
      <p:sp>
        <p:nvSpPr>
          <p:cNvPr id="365" name="Google Shape;365;p48"/>
          <p:cNvSpPr/>
          <p:nvPr/>
        </p:nvSpPr>
        <p:spPr>
          <a:xfrm>
            <a:off x="0" y="837488"/>
            <a:ext cx="12192000" cy="128186"/>
          </a:xfrm>
          <a:prstGeom prst="rect">
            <a:avLst/>
          </a:prstGeom>
          <a:solidFill>
            <a:schemeClr val="dk2"/>
          </a:solidFill>
          <a:ln w="12700" cap="flat" cmpd="sng">
            <a:solidFill>
              <a:srgbClr val="1B2B6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rgbClr val="FFFFFF"/>
              </a:solidFill>
              <a:latin typeface="Libre Franklin"/>
              <a:ea typeface="Libre Franklin"/>
              <a:cs typeface="Libre Franklin"/>
              <a:sym typeface="Libre Franklin"/>
            </a:endParaRPr>
          </a:p>
        </p:txBody>
      </p:sp>
      <p:sp>
        <p:nvSpPr>
          <p:cNvPr id="366" name="Google Shape;366;p48"/>
          <p:cNvSpPr txBox="1"/>
          <p:nvPr/>
        </p:nvSpPr>
        <p:spPr>
          <a:xfrm>
            <a:off x="205099" y="243461"/>
            <a:ext cx="548640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0" i="0" u="none" strike="noStrike" cap="none" dirty="0">
                <a:solidFill>
                  <a:srgbClr val="20245D"/>
                </a:solidFill>
                <a:latin typeface="Franklin Gothic Book" panose="020B0503020102020204" pitchFamily="34" charset="0"/>
                <a:ea typeface="Libre Franklin Medium"/>
                <a:cs typeface="Libre Franklin Medium"/>
                <a:sym typeface="Libre Franklin Medium"/>
              </a:rPr>
              <a:t>CHAMP/HPRC</a:t>
            </a:r>
            <a:endParaRPr sz="1400" b="0" i="0" u="none" strike="noStrike" cap="none" dirty="0">
              <a:solidFill>
                <a:srgbClr val="000000"/>
              </a:solidFill>
              <a:latin typeface="Franklin Gothic Book" panose="020B0503020102020204" pitchFamily="34" charset="0"/>
              <a:ea typeface="Libre Franklin Medium"/>
              <a:cs typeface="Libre Franklin Medium"/>
              <a:sym typeface="Libre Franklin Medium"/>
            </a:endParaRPr>
          </a:p>
        </p:txBody>
      </p:sp>
      <p:sp>
        <p:nvSpPr>
          <p:cNvPr id="367" name="Google Shape;367;p48"/>
          <p:cNvSpPr/>
          <p:nvPr/>
        </p:nvSpPr>
        <p:spPr>
          <a:xfrm>
            <a:off x="7316333" y="204787"/>
            <a:ext cx="1559320" cy="652384"/>
          </a:xfrm>
          <a:prstGeom prst="snipRoundRect">
            <a:avLst>
              <a:gd name="adj1" fmla="val 16667"/>
              <a:gd name="adj2" fmla="val 16667"/>
            </a:avLst>
          </a:prstGeom>
          <a:solidFill>
            <a:srgbClr val="B5BCB6"/>
          </a:solidFill>
          <a:ln w="12700" cap="flat" cmpd="sng">
            <a:solidFill>
              <a:srgbClr val="E3EB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Franklin Gothic Book" panose="020B0503020102020204" pitchFamily="34" charset="0"/>
                <a:ea typeface="Libre Franklin Medium"/>
                <a:cs typeface="Libre Franklin Medium"/>
                <a:sym typeface="Libre Franklin Medium"/>
              </a:rPr>
              <a:t>Select Initiatives</a:t>
            </a:r>
            <a:endParaRPr sz="1400" b="0" i="0" u="none" strike="noStrike" cap="none">
              <a:solidFill>
                <a:srgbClr val="000000"/>
              </a:solidFill>
              <a:latin typeface="Franklin Gothic Book" panose="020B0503020102020204" pitchFamily="34" charset="0"/>
              <a:ea typeface="Libre Franklin Medium"/>
              <a:cs typeface="Libre Franklin Medium"/>
              <a:sym typeface="Libre Franklin Medium"/>
            </a:endParaRPr>
          </a:p>
        </p:txBody>
      </p:sp>
      <p:sp>
        <p:nvSpPr>
          <p:cNvPr id="368" name="Google Shape;368;p48"/>
          <p:cNvSpPr/>
          <p:nvPr/>
        </p:nvSpPr>
        <p:spPr>
          <a:xfrm>
            <a:off x="8875653" y="99893"/>
            <a:ext cx="1559320" cy="753571"/>
          </a:xfrm>
          <a:prstGeom prst="snipRoundRect">
            <a:avLst>
              <a:gd name="adj1" fmla="val 16667"/>
              <a:gd name="adj2" fmla="val 16667"/>
            </a:avLst>
          </a:prstGeom>
          <a:solidFill>
            <a:schemeClr val="dk2"/>
          </a:solidFill>
          <a:ln w="12700" cap="flat" cmpd="sng">
            <a:solidFill>
              <a:srgbClr val="E3EB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Franklin Gothic Book" panose="020B0503020102020204" pitchFamily="34" charset="0"/>
                <a:ea typeface="Libre Franklin Medium"/>
                <a:cs typeface="Libre Franklin Medium"/>
                <a:sym typeface="Libre Franklin Medium"/>
              </a:rPr>
              <a:t>Outreach</a:t>
            </a:r>
            <a:endParaRPr sz="1400" b="0" i="0" u="none" strike="noStrike" cap="none">
              <a:solidFill>
                <a:srgbClr val="000000"/>
              </a:solidFill>
              <a:latin typeface="Franklin Gothic Book" panose="020B0503020102020204" pitchFamily="34" charset="0"/>
              <a:ea typeface="Libre Franklin Medium"/>
              <a:cs typeface="Libre Franklin Medium"/>
              <a:sym typeface="Libre Franklin Medium"/>
            </a:endParaRPr>
          </a:p>
        </p:txBody>
      </p:sp>
      <p:sp>
        <p:nvSpPr>
          <p:cNvPr id="369" name="Google Shape;369;p48"/>
          <p:cNvSpPr/>
          <p:nvPr/>
        </p:nvSpPr>
        <p:spPr>
          <a:xfrm>
            <a:off x="5757013" y="198342"/>
            <a:ext cx="1559320" cy="652383"/>
          </a:xfrm>
          <a:prstGeom prst="snipRoundRect">
            <a:avLst>
              <a:gd name="adj1" fmla="val 16667"/>
              <a:gd name="adj2" fmla="val 16667"/>
            </a:avLst>
          </a:prstGeom>
          <a:solidFill>
            <a:srgbClr val="B5BCB6"/>
          </a:solidFill>
          <a:ln w="12700" cap="flat" cmpd="sng">
            <a:solidFill>
              <a:srgbClr val="E3EB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Franklin Gothic Book" panose="020B0503020102020204" pitchFamily="34" charset="0"/>
                <a:ea typeface="Libre Franklin Medium"/>
                <a:cs typeface="Libre Franklin Medium"/>
                <a:sym typeface="Libre Franklin Medium"/>
              </a:rPr>
              <a:t>Educational Resources</a:t>
            </a:r>
            <a:endParaRPr sz="1400" b="0" i="0" u="none" strike="noStrike" cap="none">
              <a:solidFill>
                <a:srgbClr val="000000"/>
              </a:solidFill>
              <a:latin typeface="Franklin Gothic Book" panose="020B0503020102020204" pitchFamily="34" charset="0"/>
              <a:ea typeface="Libre Franklin Medium"/>
              <a:cs typeface="Libre Franklin Medium"/>
              <a:sym typeface="Libre Franklin Medium"/>
            </a:endParaRPr>
          </a:p>
        </p:txBody>
      </p:sp>
      <p:sp>
        <p:nvSpPr>
          <p:cNvPr id="370" name="Google Shape;370;p48"/>
          <p:cNvSpPr/>
          <p:nvPr/>
        </p:nvSpPr>
        <p:spPr>
          <a:xfrm>
            <a:off x="10434973" y="187710"/>
            <a:ext cx="1559320" cy="652384"/>
          </a:xfrm>
          <a:prstGeom prst="snipRoundRect">
            <a:avLst>
              <a:gd name="adj1" fmla="val 16667"/>
              <a:gd name="adj2" fmla="val 16667"/>
            </a:avLst>
          </a:prstGeom>
          <a:solidFill>
            <a:srgbClr val="B5BCB6"/>
          </a:solidFill>
          <a:ln w="12700" cap="flat" cmpd="sng">
            <a:solidFill>
              <a:srgbClr val="E3EBF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a:solidFill>
                  <a:srgbClr val="FFFFFF"/>
                </a:solidFill>
                <a:latin typeface="Franklin Gothic Book" panose="020B0503020102020204" pitchFamily="34" charset="0"/>
                <a:ea typeface="Libre Franklin Medium"/>
                <a:cs typeface="Libre Franklin Medium"/>
                <a:sym typeface="Libre Franklin Medium"/>
              </a:rPr>
              <a:t>Present &amp; Train</a:t>
            </a:r>
            <a:endParaRPr sz="1400" b="0" i="0" u="none" strike="noStrike" cap="none">
              <a:solidFill>
                <a:srgbClr val="000000"/>
              </a:solidFill>
              <a:latin typeface="Franklin Gothic Book" panose="020B0503020102020204" pitchFamily="34" charset="0"/>
              <a:ea typeface="Libre Franklin Medium"/>
              <a:cs typeface="Libre Franklin Medium"/>
              <a:sym typeface="Libre Franklin Medium"/>
            </a:endParaRPr>
          </a:p>
        </p:txBody>
      </p:sp>
      <p:sp>
        <p:nvSpPr>
          <p:cNvPr id="371" name="Google Shape;371;p48"/>
          <p:cNvSpPr/>
          <p:nvPr/>
        </p:nvSpPr>
        <p:spPr>
          <a:xfrm>
            <a:off x="3442452" y="3890965"/>
            <a:ext cx="6485792" cy="14003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8500" b="1" i="0" u="none" strike="noStrike" cap="none" dirty="0" err="1">
                <a:solidFill>
                  <a:srgbClr val="961B22"/>
                </a:solidFill>
                <a:latin typeface="Franklin Gothic Book" panose="020B0503020102020204" pitchFamily="34" charset="0"/>
                <a:ea typeface="Libre Franklin"/>
                <a:cs typeface="Libre Franklin"/>
                <a:sym typeface="Libre Franklin"/>
              </a:rPr>
              <a:t>HPRConline</a:t>
            </a:r>
            <a:endParaRPr sz="8500" b="1" i="0" u="none" strike="noStrike" cap="none" dirty="0">
              <a:solidFill>
                <a:srgbClr val="961B22"/>
              </a:solidFill>
              <a:latin typeface="Franklin Gothic Book" panose="020B0503020102020204" pitchFamily="34" charset="0"/>
              <a:ea typeface="Libre Franklin"/>
              <a:cs typeface="Libre Franklin"/>
              <a:sym typeface="Libre Franklin"/>
            </a:endParaRPr>
          </a:p>
        </p:txBody>
      </p:sp>
      <p:pic>
        <p:nvPicPr>
          <p:cNvPr id="372" name="Google Shape;372;p48"/>
          <p:cNvPicPr preferRelativeResize="0"/>
          <p:nvPr/>
        </p:nvPicPr>
        <p:blipFill rotWithShape="1">
          <a:blip r:embed="rId4">
            <a:alphaModFix/>
          </a:blip>
          <a:srcRect/>
          <a:stretch/>
        </p:blipFill>
        <p:spPr>
          <a:xfrm>
            <a:off x="9416205" y="1715504"/>
            <a:ext cx="2578088" cy="1625011"/>
          </a:xfrm>
          <a:prstGeom prst="rect">
            <a:avLst/>
          </a:prstGeom>
          <a:noFill/>
          <a:ln>
            <a:noFill/>
          </a:ln>
        </p:spPr>
      </p:pic>
      <p:pic>
        <p:nvPicPr>
          <p:cNvPr id="373" name="Google Shape;373;p48"/>
          <p:cNvPicPr preferRelativeResize="0"/>
          <p:nvPr/>
        </p:nvPicPr>
        <p:blipFill rotWithShape="1">
          <a:blip r:embed="rId5">
            <a:alphaModFix/>
          </a:blip>
          <a:srcRect/>
          <a:stretch/>
        </p:blipFill>
        <p:spPr>
          <a:xfrm>
            <a:off x="9928244" y="4750778"/>
            <a:ext cx="1876944" cy="1701790"/>
          </a:xfrm>
          <a:prstGeom prst="rect">
            <a:avLst/>
          </a:prstGeom>
          <a:noFill/>
          <a:ln w="38100" cap="flat" cmpd="sng">
            <a:solidFill>
              <a:srgbClr val="000000"/>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3"/>
          <p:cNvSpPr>
            <a:spLocks noGrp="1" noChangeArrowheads="1"/>
          </p:cNvSpPr>
          <p:nvPr>
            <p:ph type="ctrTitle"/>
          </p:nvPr>
        </p:nvSpPr>
        <p:spPr>
          <a:xfrm>
            <a:off x="599212" y="205865"/>
            <a:ext cx="5604165" cy="2020035"/>
          </a:xfrm>
        </p:spPr>
        <p:txBody>
          <a:bodyPr anchor="ctr"/>
          <a:lstStyle/>
          <a:p>
            <a:pPr algn="ctr"/>
            <a:r>
              <a:rPr lang="en-US" dirty="0"/>
              <a:t>For Further Information</a:t>
            </a:r>
          </a:p>
        </p:txBody>
      </p:sp>
      <p:sp>
        <p:nvSpPr>
          <p:cNvPr id="173058" name="Rectangle 3"/>
          <p:cNvSpPr>
            <a:spLocks noGrp="1" noChangeArrowheads="1"/>
          </p:cNvSpPr>
          <p:nvPr>
            <p:ph type="body" sz="quarter" idx="10"/>
          </p:nvPr>
        </p:nvSpPr>
        <p:spPr>
          <a:xfrm>
            <a:off x="599210" y="1791215"/>
            <a:ext cx="5604164" cy="3275570"/>
          </a:xfrm>
        </p:spPr>
        <p:txBody>
          <a:bodyPr>
            <a:noAutofit/>
          </a:bodyPr>
          <a:lstStyle/>
          <a:p>
            <a:pPr algn="ctr">
              <a:lnSpc>
                <a:spcPct val="90000"/>
              </a:lnSpc>
              <a:spcAft>
                <a:spcPts val="2200"/>
              </a:spcAft>
            </a:pPr>
            <a:r>
              <a:rPr lang="en-US" sz="3200" dirty="0"/>
              <a:t>Please contact: </a:t>
            </a:r>
            <a:r>
              <a:rPr lang="en-US" sz="3200" dirty="0">
                <a:hlinkClick r:id="rId3"/>
              </a:rPr>
              <a:t>timothy.gribbin.ctr@usuhs.edu</a:t>
            </a:r>
            <a:endParaRPr lang="en-US" sz="3200" dirty="0"/>
          </a:p>
          <a:p>
            <a:pPr algn="ctr">
              <a:lnSpc>
                <a:spcPct val="100000"/>
              </a:lnSpc>
              <a:spcBef>
                <a:spcPts val="0"/>
              </a:spcBef>
            </a:pPr>
            <a:r>
              <a:rPr lang="en-US" sz="3200" dirty="0"/>
              <a:t>Web Resources:</a:t>
            </a:r>
          </a:p>
          <a:p>
            <a:pPr algn="ctr">
              <a:lnSpc>
                <a:spcPct val="100000"/>
              </a:lnSpc>
              <a:spcBef>
                <a:spcPts val="0"/>
              </a:spcBef>
            </a:pPr>
            <a:r>
              <a:rPr lang="en-US" sz="3200" dirty="0">
                <a:hlinkClick r:id="rId4"/>
              </a:rPr>
              <a:t>https://www.hprc-online.org/</a:t>
            </a:r>
            <a:endParaRPr lang="en-US" sz="3200" dirty="0"/>
          </a:p>
          <a:p>
            <a:pPr algn="ctr">
              <a:lnSpc>
                <a:spcPct val="100000"/>
              </a:lnSpc>
              <a:spcBef>
                <a:spcPts val="0"/>
              </a:spcBef>
            </a:pPr>
            <a:r>
              <a:rPr lang="en-US" sz="3200" dirty="0">
                <a:hlinkClick r:id="rId5"/>
              </a:rPr>
              <a:t>https://www.opss.org/</a:t>
            </a:r>
            <a:endParaRPr lang="en-US" sz="3200" dirty="0"/>
          </a:p>
          <a:p>
            <a:pPr algn="ctr">
              <a:lnSpc>
                <a:spcPct val="90000"/>
              </a:lnSpc>
              <a:spcAft>
                <a:spcPts val="2200"/>
              </a:spcAft>
            </a:pPr>
            <a:endParaRPr lang="en-US" sz="3200" dirty="0"/>
          </a:p>
          <a:p>
            <a:pPr>
              <a:lnSpc>
                <a:spcPct val="90000"/>
              </a:lnSpc>
              <a:spcAft>
                <a:spcPts val="2200"/>
              </a:spcAft>
            </a:pPr>
            <a:r>
              <a:rPr lang="en-US" sz="3200" dirty="0">
                <a:latin typeface="Arial" charset="0"/>
                <a:ea typeface="ＭＳ Ｐゴシック" charset="0"/>
                <a:cs typeface="ＭＳ Ｐゴシック" charset="0"/>
              </a:rPr>
              <a:t> </a:t>
            </a:r>
          </a:p>
          <a:p>
            <a:pPr>
              <a:lnSpc>
                <a:spcPct val="90000"/>
              </a:lnSpc>
              <a:spcAft>
                <a:spcPct val="20000"/>
              </a:spcAft>
            </a:pPr>
            <a:endParaRPr lang="en-US" sz="3200" dirty="0">
              <a:latin typeface="Arial" charset="0"/>
              <a:cs typeface="ＭＳ Ｐゴシック" charset="0"/>
            </a:endParaRPr>
          </a:p>
        </p:txBody>
      </p:sp>
      <p:sp>
        <p:nvSpPr>
          <p:cNvPr id="2" name="TextBox 1">
            <a:extLst>
              <a:ext uri="{FF2B5EF4-FFF2-40B4-BE49-F238E27FC236}">
                <a16:creationId xmlns:a16="http://schemas.microsoft.com/office/drawing/2014/main" id="{24D35EF0-CA7C-DE4C-B90B-55C03941F1DD}"/>
              </a:ext>
            </a:extLst>
          </p:cNvPr>
          <p:cNvSpPr txBox="1"/>
          <p:nvPr/>
        </p:nvSpPr>
        <p:spPr>
          <a:xfrm>
            <a:off x="4162697" y="5714491"/>
            <a:ext cx="3866606" cy="769441"/>
          </a:xfrm>
          <a:prstGeom prst="rect">
            <a:avLst/>
          </a:prstGeom>
          <a:noFill/>
        </p:spPr>
        <p:txBody>
          <a:bodyPr wrap="square" rtlCol="0">
            <a:spAutoFit/>
          </a:bodyPr>
          <a:lstStyle/>
          <a:p>
            <a:pPr algn="ctr"/>
            <a:r>
              <a:rPr lang="en-US" sz="1100" dirty="0"/>
              <a:t>All photos were used under a </a:t>
            </a:r>
            <a:r>
              <a:rPr lang="en-US" sz="1100"/>
              <a:t>license </a:t>
            </a:r>
            <a:r>
              <a:rPr lang="en-US" sz="1100" dirty="0"/>
              <a:t>or</a:t>
            </a:r>
            <a:r>
              <a:rPr lang="en-US" sz="1100"/>
              <a:t> with permission.</a:t>
            </a:r>
            <a:br>
              <a:rPr lang="en-US" sz="1100" dirty="0"/>
            </a:br>
            <a:r>
              <a:rPr lang="en-US" sz="1100"/>
              <a:t>Slides reviewed by Dr. Lauren Messina (HJF), Assistant Professor, CAHS, USU</a:t>
            </a:r>
            <a:endParaRPr lang="en-US" sz="1100" dirty="0"/>
          </a:p>
          <a:p>
            <a:pPr algn="ctr"/>
            <a:endParaRPr lang="en-US" sz="1100" dirty="0"/>
          </a:p>
        </p:txBody>
      </p:sp>
      <p:pic>
        <p:nvPicPr>
          <p:cNvPr id="4" name="Picture 3">
            <a:extLst>
              <a:ext uri="{FF2B5EF4-FFF2-40B4-BE49-F238E27FC236}">
                <a16:creationId xmlns:a16="http://schemas.microsoft.com/office/drawing/2014/main" id="{0F18BC85-02FD-42E1-B235-BBB9F24AF01F}"/>
              </a:ext>
            </a:extLst>
          </p:cNvPr>
          <p:cNvPicPr>
            <a:picLocks noChangeAspect="1"/>
          </p:cNvPicPr>
          <p:nvPr/>
        </p:nvPicPr>
        <p:blipFill>
          <a:blip r:embed="rId6"/>
          <a:stretch>
            <a:fillRect/>
          </a:stretch>
        </p:blipFill>
        <p:spPr>
          <a:xfrm>
            <a:off x="7799254" y="2006685"/>
            <a:ext cx="3060100" cy="3060100"/>
          </a:xfrm>
          <a:prstGeom prst="rect">
            <a:avLst/>
          </a:prstGeom>
        </p:spPr>
      </p:pic>
      <p:sp>
        <p:nvSpPr>
          <p:cNvPr id="7" name="Rectangle 3">
            <a:extLst>
              <a:ext uri="{FF2B5EF4-FFF2-40B4-BE49-F238E27FC236}">
                <a16:creationId xmlns:a16="http://schemas.microsoft.com/office/drawing/2014/main" id="{CD9B771D-8119-4F3A-9CC9-7C8A0FAE147F}"/>
              </a:ext>
            </a:extLst>
          </p:cNvPr>
          <p:cNvSpPr txBox="1">
            <a:spLocks noChangeArrowheads="1"/>
          </p:cNvSpPr>
          <p:nvPr/>
        </p:nvSpPr>
        <p:spPr>
          <a:xfrm>
            <a:off x="6096000" y="616290"/>
            <a:ext cx="6466610" cy="2020035"/>
          </a:xfrm>
          <a:prstGeom prst="rect">
            <a:avLst/>
          </a:prstGeom>
        </p:spPr>
        <p:txBody>
          <a:bodyPr vert="horz" lIns="91440" tIns="45720" rIns="91440" bIns="45720" rtlCol="0" anchor="ctr" anchorCtr="0">
            <a:normAutofit/>
          </a:bodyPr>
          <a:lstStyle>
            <a:lvl1pPr algn="ctr" defTabSz="914377" rtl="0" eaLnBrk="1" latinLnBrk="0" hangingPunct="1">
              <a:lnSpc>
                <a:spcPct val="90000"/>
              </a:lnSpc>
              <a:spcBef>
                <a:spcPct val="0"/>
              </a:spcBef>
              <a:buNone/>
              <a:defRPr sz="4800" kern="1200">
                <a:solidFill>
                  <a:srgbClr val="20245E"/>
                </a:solidFill>
                <a:latin typeface="Franklin Gothic Demi" panose="020B0703020102020204" pitchFamily="34" charset="0"/>
                <a:ea typeface="+mj-ea"/>
                <a:cs typeface="+mj-cs"/>
              </a:defRPr>
            </a:lvl1pPr>
          </a:lstStyle>
          <a:p>
            <a:r>
              <a:rPr lang="en-US" dirty="0"/>
              <a:t>Session Feedback</a:t>
            </a:r>
          </a:p>
        </p:txBody>
      </p:sp>
    </p:spTree>
    <p:extLst>
      <p:ext uri="{BB962C8B-B14F-4D97-AF65-F5344CB8AC3E}">
        <p14:creationId xmlns:p14="http://schemas.microsoft.com/office/powerpoint/2010/main" val="87381439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Recruits Participate in Modified Physical Fitness at Coast Guard Training Center Cape May, New Jers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2389" y="4471038"/>
            <a:ext cx="2790758" cy="218795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p:txBody>
          <a:bodyPr/>
          <a:lstStyle/>
          <a:p>
            <a:r>
              <a:rPr lang="en-US" dirty="0"/>
              <a:t>1-minute push-up</a:t>
            </a:r>
          </a:p>
          <a:p>
            <a:r>
              <a:rPr lang="en-US" dirty="0"/>
              <a:t>1-minute sit-up</a:t>
            </a:r>
          </a:p>
          <a:p>
            <a:r>
              <a:rPr lang="en-US" dirty="0"/>
              <a:t>1.5-mile run</a:t>
            </a:r>
          </a:p>
          <a:p>
            <a:pPr lvl="1"/>
            <a:r>
              <a:rPr lang="en-US" dirty="0"/>
              <a:t>12-minute swim alternative</a:t>
            </a:r>
          </a:p>
        </p:txBody>
      </p:sp>
      <p:sp>
        <p:nvSpPr>
          <p:cNvPr id="3" name="Title 2"/>
          <p:cNvSpPr>
            <a:spLocks noGrp="1"/>
          </p:cNvSpPr>
          <p:nvPr>
            <p:ph type="title"/>
          </p:nvPr>
        </p:nvSpPr>
        <p:spPr/>
        <p:txBody>
          <a:bodyPr/>
          <a:lstStyle/>
          <a:p>
            <a:r>
              <a:rPr lang="en-US" dirty="0"/>
              <a:t>What is the PFT?</a:t>
            </a:r>
          </a:p>
        </p:txBody>
      </p:sp>
      <p:sp>
        <p:nvSpPr>
          <p:cNvPr id="4" name="Slide Number Placeholder 3"/>
          <p:cNvSpPr>
            <a:spLocks noGrp="1"/>
          </p:cNvSpPr>
          <p:nvPr>
            <p:ph type="sldNum" sz="quarter" idx="12"/>
          </p:nvPr>
        </p:nvSpPr>
        <p:spPr/>
        <p:txBody>
          <a:bodyPr/>
          <a:lstStyle/>
          <a:p>
            <a:fld id="{FD8A293A-D1CD-4E04-B39F-B558EDD4ED7F}" type="slidenum">
              <a:rPr lang="en-US" smtClean="0"/>
              <a:pPr/>
              <a:t>5</a:t>
            </a:fld>
            <a:endParaRPr lang="en-US"/>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495" r="16255"/>
          <a:stretch/>
        </p:blipFill>
        <p:spPr>
          <a:xfrm>
            <a:off x="6165980" y="1594557"/>
            <a:ext cx="2790757" cy="2790757"/>
          </a:xfrm>
          <a:prstGeom prst="rect">
            <a:avLst/>
          </a:prstGeom>
        </p:spPr>
      </p:pic>
      <p:pic>
        <p:nvPicPr>
          <p:cNvPr id="1026" name="Picture 2" descr="Recruits Participate in Modified Physical Fitness at Coast Guard Training Center Cape May, New Jers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1747" y="4471037"/>
            <a:ext cx="3064362" cy="2187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932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PFT Standards</a:t>
            </a:r>
          </a:p>
        </p:txBody>
      </p:sp>
      <p:pic>
        <p:nvPicPr>
          <p:cNvPr id="8" name="Content Placeholder 7">
            <a:extLst>
              <a:ext uri="{FF2B5EF4-FFF2-40B4-BE49-F238E27FC236}">
                <a16:creationId xmlns:a16="http://schemas.microsoft.com/office/drawing/2014/main" id="{4CDF8258-B363-4601-9479-06978C0906D6}"/>
              </a:ext>
            </a:extLst>
          </p:cNvPr>
          <p:cNvPicPr>
            <a:picLocks noGrp="1" noChangeAspect="1"/>
          </p:cNvPicPr>
          <p:nvPr>
            <p:ph idx="1"/>
          </p:nvPr>
        </p:nvPicPr>
        <p:blipFill>
          <a:blip r:embed="rId2"/>
          <a:stretch>
            <a:fillRect/>
          </a:stretch>
        </p:blipFill>
        <p:spPr>
          <a:xfrm>
            <a:off x="2942157" y="1199622"/>
            <a:ext cx="6307685" cy="4859331"/>
          </a:xfrm>
          <a:prstGeom prst="rect">
            <a:avLst/>
          </a:prstGeom>
        </p:spPr>
      </p:pic>
      <p:sp>
        <p:nvSpPr>
          <p:cNvPr id="9" name="Rectangle 8">
            <a:extLst>
              <a:ext uri="{FF2B5EF4-FFF2-40B4-BE49-F238E27FC236}">
                <a16:creationId xmlns:a16="http://schemas.microsoft.com/office/drawing/2014/main" id="{BB33D252-5090-49F3-9A6D-B7AF88C13149}"/>
              </a:ext>
            </a:extLst>
          </p:cNvPr>
          <p:cNvSpPr/>
          <p:nvPr/>
        </p:nvSpPr>
        <p:spPr>
          <a:xfrm>
            <a:off x="3858284" y="6052456"/>
            <a:ext cx="4475430" cy="430887"/>
          </a:xfrm>
          <a:prstGeom prst="rect">
            <a:avLst/>
          </a:prstGeom>
        </p:spPr>
        <p:txBody>
          <a:bodyPr wrap="square">
            <a:spAutoFit/>
          </a:bodyPr>
          <a:lstStyle/>
          <a:p>
            <a:pPr algn="ctr"/>
            <a:r>
              <a:rPr lang="en-US" sz="1100" dirty="0"/>
              <a:t>U.S. Coast Guard Boat Operations and Training (BOAT) Manual Volume II</a:t>
            </a:r>
          </a:p>
          <a:p>
            <a:pPr algn="ctr"/>
            <a:r>
              <a:rPr lang="en-US" sz="1100" dirty="0"/>
              <a:t>COMDTINST M16114.33D February 2020</a:t>
            </a:r>
          </a:p>
        </p:txBody>
      </p:sp>
    </p:spTree>
    <p:extLst>
      <p:ext uri="{BB962C8B-B14F-4D97-AF65-F5344CB8AC3E}">
        <p14:creationId xmlns:p14="http://schemas.microsoft.com/office/powerpoint/2010/main" val="11851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000546" y="827580"/>
            <a:ext cx="9184180" cy="5492338"/>
            <a:chOff x="4000546" y="3051958"/>
            <a:chExt cx="9184180" cy="549233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46" y="3051958"/>
              <a:ext cx="9184180" cy="5492338"/>
            </a:xfrm>
            <a:prstGeom prst="rect">
              <a:avLst/>
            </a:prstGeom>
          </p:spPr>
        </p:pic>
        <p:sp>
          <p:nvSpPr>
            <p:cNvPr id="9" name="Rectangle 8"/>
            <p:cNvSpPr/>
            <p:nvPr/>
          </p:nvSpPr>
          <p:spPr>
            <a:xfrm>
              <a:off x="4370119" y="3135086"/>
              <a:ext cx="2059594" cy="1175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endParaRPr lang="en-US" sz="1400" kern="0">
                <a:solidFill>
                  <a:srgbClr val="FFFFFF"/>
                </a:solidFill>
                <a:sym typeface="Arial"/>
              </a:endParaRPr>
            </a:p>
          </p:txBody>
        </p:sp>
      </p:grpSp>
      <p:sp>
        <p:nvSpPr>
          <p:cNvPr id="6" name="Content Placeholder 5"/>
          <p:cNvSpPr>
            <a:spLocks noGrp="1"/>
          </p:cNvSpPr>
          <p:nvPr>
            <p:ph type="body" idx="1"/>
          </p:nvPr>
        </p:nvSpPr>
        <p:spPr/>
        <p:txBody>
          <a:bodyPr anchor="ctr">
            <a:normAutofit/>
          </a:bodyPr>
          <a:lstStyle/>
          <a:p>
            <a:r>
              <a:rPr lang="en-US" sz="3600" dirty="0">
                <a:latin typeface="Franklin Gothic Book" panose="020B0503020102020204" pitchFamily="34" charset="0"/>
              </a:rPr>
              <a:t>Aerobic endurance</a:t>
            </a:r>
          </a:p>
          <a:p>
            <a:r>
              <a:rPr lang="en-US" sz="3600" dirty="0">
                <a:latin typeface="Franklin Gothic Book" panose="020B0503020102020204" pitchFamily="34" charset="0"/>
              </a:rPr>
              <a:t>Anaerobic endurance</a:t>
            </a:r>
          </a:p>
          <a:p>
            <a:r>
              <a:rPr lang="en-US" sz="3600" dirty="0">
                <a:latin typeface="Franklin Gothic Book" panose="020B0503020102020204" pitchFamily="34" charset="0"/>
              </a:rPr>
              <a:t>Speed</a:t>
            </a:r>
          </a:p>
          <a:p>
            <a:r>
              <a:rPr lang="en-US" sz="3600" dirty="0">
                <a:latin typeface="Franklin Gothic Book" panose="020B0503020102020204" pitchFamily="34" charset="0"/>
              </a:rPr>
              <a:t>Agility</a:t>
            </a:r>
          </a:p>
        </p:txBody>
      </p:sp>
      <p:sp>
        <p:nvSpPr>
          <p:cNvPr id="5" name="Title 4"/>
          <p:cNvSpPr>
            <a:spLocks noGrp="1"/>
          </p:cNvSpPr>
          <p:nvPr>
            <p:ph type="title"/>
          </p:nvPr>
        </p:nvSpPr>
        <p:spPr>
          <a:solidFill>
            <a:schemeClr val="bg2"/>
          </a:solidFill>
        </p:spPr>
        <p:txBody>
          <a:bodyPr/>
          <a:lstStyle/>
          <a:p>
            <a:r>
              <a:rPr lang="en-US" dirty="0"/>
              <a:t>PFT Domains of Fitness</a:t>
            </a:r>
            <a:endParaRPr lang="en-US" dirty="0">
              <a:latin typeface="Franklin Gothic Book" panose="020B0503020102020204" pitchFamily="34" charset="0"/>
            </a:endParaRPr>
          </a:p>
        </p:txBody>
      </p:sp>
      <p:sp>
        <p:nvSpPr>
          <p:cNvPr id="4" name="Slide Number Placeholder 3"/>
          <p:cNvSpPr>
            <a:spLocks noGrp="1"/>
          </p:cNvSpPr>
          <p:nvPr>
            <p:ph type="sldNum" idx="12"/>
          </p:nvPr>
        </p:nvSpPr>
        <p:spPr/>
        <p:txBody>
          <a:bodyPr/>
          <a:lstStyle/>
          <a:p>
            <a:fld id="{FD8A293A-D1CD-4E04-B39F-B558EDD4ED7F}" type="slidenum">
              <a:rPr lang="en-US" smtClean="0"/>
              <a:pPr/>
              <a:t>7</a:t>
            </a:fld>
            <a:endParaRPr lang="en-US" dirty="0"/>
          </a:p>
        </p:txBody>
      </p:sp>
      <p:sp>
        <p:nvSpPr>
          <p:cNvPr id="2" name="Rectangle 1"/>
          <p:cNvSpPr/>
          <p:nvPr/>
        </p:nvSpPr>
        <p:spPr>
          <a:xfrm>
            <a:off x="4885899" y="4148920"/>
            <a:ext cx="6728994" cy="1009934"/>
          </a:xfrm>
          <a:prstGeom prst="rect">
            <a:avLst/>
          </a:prstGeom>
          <a:noFill/>
          <a:ln w="76200">
            <a:solidFill>
              <a:srgbClr val="FD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0659" y="2385168"/>
            <a:ext cx="5332941" cy="1149602"/>
          </a:xfrm>
          <a:prstGeom prst="rect">
            <a:avLst/>
          </a:prstGeom>
          <a:noFill/>
          <a:ln w="76200">
            <a:solidFill>
              <a:srgbClr val="FD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74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A48C7E12-50C1-428B-847C-FCB28EAF8B5A}"/>
              </a:ext>
            </a:extLst>
          </p:cNvPr>
          <p:cNvPicPr>
            <a:picLocks noGrp="1" noChangeAspect="1"/>
          </p:cNvPicPr>
          <p:nvPr>
            <p:ph idx="1"/>
          </p:nvPr>
        </p:nvPicPr>
        <p:blipFill>
          <a:blip r:embed="rId2"/>
          <a:stretch>
            <a:fillRect/>
          </a:stretch>
        </p:blipFill>
        <p:spPr>
          <a:xfrm>
            <a:off x="3270914" y="1204131"/>
            <a:ext cx="5650173" cy="5650173"/>
          </a:xfrm>
        </p:spPr>
      </p:pic>
      <p:sp>
        <p:nvSpPr>
          <p:cNvPr id="5" name="Title 4">
            <a:extLst>
              <a:ext uri="{FF2B5EF4-FFF2-40B4-BE49-F238E27FC236}">
                <a16:creationId xmlns:a16="http://schemas.microsoft.com/office/drawing/2014/main" id="{8C6851C5-0E40-4A5B-A210-E8A94AB55472}"/>
              </a:ext>
            </a:extLst>
          </p:cNvPr>
          <p:cNvSpPr>
            <a:spLocks noGrp="1"/>
          </p:cNvSpPr>
          <p:nvPr>
            <p:ph type="title"/>
          </p:nvPr>
        </p:nvSpPr>
        <p:spPr/>
        <p:txBody>
          <a:bodyPr/>
          <a:lstStyle/>
          <a:p>
            <a:r>
              <a:rPr lang="en-US" dirty="0"/>
              <a:t>Muscles Used</a:t>
            </a:r>
          </a:p>
        </p:txBody>
      </p:sp>
      <p:sp>
        <p:nvSpPr>
          <p:cNvPr id="4" name="Slide Number Placeholder 3">
            <a:extLst>
              <a:ext uri="{FF2B5EF4-FFF2-40B4-BE49-F238E27FC236}">
                <a16:creationId xmlns:a16="http://schemas.microsoft.com/office/drawing/2014/main" id="{B44F44E4-0E57-4A8F-8F1B-7CD547512995}"/>
              </a:ext>
            </a:extLst>
          </p:cNvPr>
          <p:cNvSpPr>
            <a:spLocks noGrp="1"/>
          </p:cNvSpPr>
          <p:nvPr>
            <p:ph type="sldNum" sz="quarter" idx="12"/>
          </p:nvPr>
        </p:nvSpPr>
        <p:spPr/>
        <p:txBody>
          <a:bodyPr/>
          <a:lstStyle/>
          <a:p>
            <a:fld id="{00000000-1234-1234-1234-123412341234}" type="slidenum">
              <a:rPr lang="en-US" smtClean="0"/>
              <a:pPr/>
              <a:t>8</a:t>
            </a:fld>
            <a:endParaRPr lang="en-US"/>
          </a:p>
        </p:txBody>
      </p:sp>
    </p:spTree>
    <p:extLst>
      <p:ext uri="{BB962C8B-B14F-4D97-AF65-F5344CB8AC3E}">
        <p14:creationId xmlns:p14="http://schemas.microsoft.com/office/powerpoint/2010/main" val="1526223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 2">
            <a:extLst>
              <a:ext uri="{FF2B5EF4-FFF2-40B4-BE49-F238E27FC236}">
                <a16:creationId xmlns:a16="http://schemas.microsoft.com/office/drawing/2014/main" id="{AB4600D6-96FE-448A-BDCB-7F0FEFCCF9EE}"/>
              </a:ext>
            </a:extLst>
          </p:cNvPr>
          <p:cNvGraphicFramePr/>
          <p:nvPr>
            <p:extLst>
              <p:ext uri="{D42A27DB-BD31-4B8C-83A1-F6EECF244321}">
                <p14:modId xmlns:p14="http://schemas.microsoft.com/office/powerpoint/2010/main" val="3973922238"/>
              </p:ext>
            </p:extLst>
          </p:nvPr>
        </p:nvGraphicFramePr>
        <p:xfrm>
          <a:off x="1723139" y="1132146"/>
          <a:ext cx="8572327" cy="54379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 Placeholder 9"/>
          <p:cNvSpPr>
            <a:spLocks noGrp="1"/>
          </p:cNvSpPr>
          <p:nvPr>
            <p:ph type="body" idx="1"/>
          </p:nvPr>
        </p:nvSpPr>
        <p:spPr>
          <a:xfrm>
            <a:off x="1000567" y="41758"/>
            <a:ext cx="10332775" cy="928429"/>
          </a:xfrm>
          <a:ln>
            <a:solidFill>
              <a:srgbClr val="5B141F"/>
            </a:solidFill>
          </a:ln>
        </p:spPr>
        <p:txBody>
          <a:bodyPr/>
          <a:lstStyle/>
          <a:p>
            <a:r>
              <a:rPr lang="en-US" dirty="0"/>
              <a:t>Variables in a PT Program</a:t>
            </a:r>
          </a:p>
        </p:txBody>
      </p:sp>
      <p:sp>
        <p:nvSpPr>
          <p:cNvPr id="2" name="Slide Number Placeholder 1"/>
          <p:cNvSpPr>
            <a:spLocks noGrp="1"/>
          </p:cNvSpPr>
          <p:nvPr>
            <p:ph type="sldNum" idx="12"/>
          </p:nvPr>
        </p:nvSpPr>
        <p:spPr/>
        <p:txBody>
          <a:bodyPr/>
          <a:lstStyle/>
          <a:p>
            <a:fld id="{00000000-1234-1234-1234-123412341234}" type="slidenum">
              <a:rPr lang="en-US" smtClean="0"/>
              <a:pPr/>
              <a:t>9</a:t>
            </a:fld>
            <a:endParaRPr lang="en-US"/>
          </a:p>
        </p:txBody>
      </p:sp>
      <p:sp>
        <p:nvSpPr>
          <p:cNvPr id="4" name="Rectangle 3"/>
          <p:cNvSpPr/>
          <p:nvPr/>
        </p:nvSpPr>
        <p:spPr>
          <a:xfrm>
            <a:off x="2091349" y="1070546"/>
            <a:ext cx="2319188" cy="2768123"/>
          </a:xfrm>
          <a:prstGeom prst="rect">
            <a:avLst/>
          </a:prstGeom>
          <a:noFill/>
          <a:ln w="76200">
            <a:solidFill>
              <a:srgbClr val="5B1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04009" y="1070545"/>
            <a:ext cx="2661626" cy="2768123"/>
          </a:xfrm>
          <a:prstGeom prst="rect">
            <a:avLst/>
          </a:prstGeom>
          <a:noFill/>
          <a:ln w="76200">
            <a:solidFill>
              <a:srgbClr val="5B1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12875" y="1070545"/>
            <a:ext cx="2319188" cy="2768123"/>
          </a:xfrm>
          <a:prstGeom prst="rect">
            <a:avLst/>
          </a:prstGeom>
          <a:noFill/>
          <a:ln w="76200">
            <a:solidFill>
              <a:srgbClr val="5B1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937533" y="3939026"/>
            <a:ext cx="2661626" cy="2839465"/>
          </a:xfrm>
          <a:prstGeom prst="rect">
            <a:avLst/>
          </a:prstGeom>
          <a:noFill/>
          <a:ln w="76200">
            <a:solidFill>
              <a:srgbClr val="5B1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704009" y="3939026"/>
            <a:ext cx="2661626" cy="2839465"/>
          </a:xfrm>
          <a:prstGeom prst="rect">
            <a:avLst/>
          </a:prstGeom>
          <a:noFill/>
          <a:ln w="76200">
            <a:solidFill>
              <a:srgbClr val="5B1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365635" y="3939026"/>
            <a:ext cx="2710001" cy="2839465"/>
          </a:xfrm>
          <a:prstGeom prst="rect">
            <a:avLst/>
          </a:prstGeom>
          <a:noFill/>
          <a:ln w="76200">
            <a:solidFill>
              <a:srgbClr val="5B14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41811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82d5c650-ff5d-435a-93dc-644a4e63f333"/>
</p:tagLst>
</file>

<file path=ppt/theme/theme1.xml><?xml version="1.0" encoding="utf-8"?>
<a:theme xmlns:a="http://schemas.openxmlformats.org/drawingml/2006/main" name="USU Presentation Template">
  <a:themeElements>
    <a:clrScheme name="Custom 2">
      <a:dk1>
        <a:srgbClr val="2D2D2C"/>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U Presentation Template" id="{14C4BF2E-3D50-42DF-814A-32B40C4326B9}" vid="{DF7B9647-D4EF-49B1-85FE-0D42549AE529}"/>
    </a:ext>
  </a:extLst>
</a:theme>
</file>

<file path=ppt/theme/theme2.xml><?xml version="1.0" encoding="utf-8"?>
<a:theme xmlns:a="http://schemas.openxmlformats.org/drawingml/2006/main" name="1_USU Presentation Template">
  <a:themeElements>
    <a:clrScheme name="Custom 2">
      <a:dk1>
        <a:srgbClr val="2D2D2C"/>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USU Presentation Template">
  <a:themeElements>
    <a:clrScheme name="Custom 2">
      <a:dk1>
        <a:srgbClr val="2D2D2C"/>
      </a:dk1>
      <a:lt1>
        <a:srgbClr val="FFFFFF"/>
      </a:lt1>
      <a:dk2>
        <a:srgbClr val="20245D"/>
      </a:dk2>
      <a:lt2>
        <a:srgbClr val="2D2D2C"/>
      </a:lt2>
      <a:accent1>
        <a:srgbClr val="263B95"/>
      </a:accent1>
      <a:accent2>
        <a:srgbClr val="B2CEDF"/>
      </a:accent2>
      <a:accent3>
        <a:srgbClr val="5A1413"/>
      </a:accent3>
      <a:accent4>
        <a:srgbClr val="5B141F"/>
      </a:accent4>
      <a:accent5>
        <a:srgbClr val="961B22"/>
      </a:accent5>
      <a:accent6>
        <a:srgbClr val="E1B15A"/>
      </a:accent6>
      <a:hlink>
        <a:srgbClr val="263B95"/>
      </a:hlink>
      <a:folHlink>
        <a:srgbClr val="B2CED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USU Presentation Template</Template>
  <TotalTime>8083</TotalTime>
  <Words>1649</Words>
  <Application>Microsoft Office PowerPoint</Application>
  <PresentationFormat>Widescreen</PresentationFormat>
  <Paragraphs>389</Paragraphs>
  <Slides>45</Slides>
  <Notes>7</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45</vt:i4>
      </vt:variant>
    </vt:vector>
  </HeadingPairs>
  <TitlesOfParts>
    <vt:vector size="63" baseType="lpstr">
      <vt:lpstr>Arial</vt:lpstr>
      <vt:lpstr>Calibri</vt:lpstr>
      <vt:lpstr>Calibri Bold</vt:lpstr>
      <vt:lpstr>Calibri Light</vt:lpstr>
      <vt:lpstr>Franklin Gothic</vt:lpstr>
      <vt:lpstr>Franklin Gothic Book</vt:lpstr>
      <vt:lpstr>Franklin Gothic Demi</vt:lpstr>
      <vt:lpstr>Franklin Gothic Medium</vt:lpstr>
      <vt:lpstr>Impact</vt:lpstr>
      <vt:lpstr>Libre Franklin</vt:lpstr>
      <vt:lpstr>Libre Franklin Medium</vt:lpstr>
      <vt:lpstr>Noto Sans Symbols</vt:lpstr>
      <vt:lpstr>Times New Roman</vt:lpstr>
      <vt:lpstr>Wingdings</vt:lpstr>
      <vt:lpstr>USU Presentation Template</vt:lpstr>
      <vt:lpstr>1_USU Presentation Template</vt:lpstr>
      <vt:lpstr>Custom Design</vt:lpstr>
      <vt:lpstr>2_USU Presentation Template</vt:lpstr>
      <vt:lpstr>Preparing for the Boat Forces Physical Fitness Test</vt:lpstr>
      <vt:lpstr>Disclosure Information</vt:lpstr>
      <vt:lpstr>Objectives</vt:lpstr>
      <vt:lpstr>What is the PFT?</vt:lpstr>
      <vt:lpstr>What is the PFT?</vt:lpstr>
      <vt:lpstr>PFT Standards</vt:lpstr>
      <vt:lpstr>PFT Domains of Fitness</vt:lpstr>
      <vt:lpstr>Muscles Used</vt:lpstr>
      <vt:lpstr>PowerPoint Presentation</vt:lpstr>
      <vt:lpstr>Resistance Training for Push-up Component</vt:lpstr>
      <vt:lpstr>Are you lifting at the right intensity?</vt:lpstr>
      <vt:lpstr>SWAG Estimate for Pushups</vt:lpstr>
      <vt:lpstr>Resistance Training for Push-up Component</vt:lpstr>
      <vt:lpstr>Resistance Training for Push-up Component</vt:lpstr>
      <vt:lpstr>Resistance Training for Push-up Component</vt:lpstr>
      <vt:lpstr>Sit-ups</vt:lpstr>
      <vt:lpstr>Training for Sit-up Component</vt:lpstr>
      <vt:lpstr>Core for Sit-up Performance</vt:lpstr>
      <vt:lpstr>What is the “Core”</vt:lpstr>
      <vt:lpstr>What is the “Core”</vt:lpstr>
      <vt:lpstr>What is the “Core”</vt:lpstr>
      <vt:lpstr>How to train the “Core”</vt:lpstr>
      <vt:lpstr>How do we strengthen the core?</vt:lpstr>
      <vt:lpstr>PowerPoint Presentation</vt:lpstr>
      <vt:lpstr>Aerobic Training</vt:lpstr>
      <vt:lpstr>Aerobic Training</vt:lpstr>
      <vt:lpstr>Aerobic Training</vt:lpstr>
      <vt:lpstr>Aerobic Training</vt:lpstr>
      <vt:lpstr>Aerobic Training</vt:lpstr>
      <vt:lpstr>PowerPoint Presentation</vt:lpstr>
      <vt:lpstr>Sample Schedule</vt:lpstr>
      <vt:lpstr>Upper-body Exercises</vt:lpstr>
      <vt:lpstr>Upper body Exercises</vt:lpstr>
      <vt:lpstr>Sample Upper-body workout</vt:lpstr>
      <vt:lpstr>Core Exercises</vt:lpstr>
      <vt:lpstr>Sample Core-circuit Workout</vt:lpstr>
      <vt:lpstr>Lower-body Exercises</vt:lpstr>
      <vt:lpstr>Sample Lower-body workout</vt:lpstr>
      <vt:lpstr>Sample Cardio Program</vt:lpstr>
      <vt:lpstr>Sample Cardio Program</vt:lpstr>
      <vt:lpstr>Summary</vt:lpstr>
      <vt:lpstr>Thanks for your feedback!</vt:lpstr>
      <vt:lpstr>PowerPoint Presentation</vt:lpstr>
      <vt:lpstr>PowerPoint Presentation</vt:lpstr>
      <vt:lpstr>For Further Information</vt:lpstr>
    </vt:vector>
  </TitlesOfParts>
  <Company>USUHS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KELSEY GILBERT</dc:creator>
  <cp:lastModifiedBy>Merrell, Timothy M CIV (USA)</cp:lastModifiedBy>
  <cp:revision>185</cp:revision>
  <dcterms:created xsi:type="dcterms:W3CDTF">2017-05-17T15:34:27Z</dcterms:created>
  <dcterms:modified xsi:type="dcterms:W3CDTF">2023-09-13T20:51:26Z</dcterms:modified>
</cp:coreProperties>
</file>